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5"/>
  </p:notesMasterIdLst>
  <p:sldIdLst>
    <p:sldId id="256" r:id="rId2"/>
    <p:sldId id="258" r:id="rId3"/>
    <p:sldId id="259" r:id="rId4"/>
    <p:sldId id="257" r:id="rId5"/>
    <p:sldId id="300" r:id="rId6"/>
    <p:sldId id="293" r:id="rId7"/>
    <p:sldId id="301" r:id="rId8"/>
    <p:sldId id="297" r:id="rId9"/>
    <p:sldId id="299" r:id="rId10"/>
    <p:sldId id="261" r:id="rId11"/>
    <p:sldId id="302" r:id="rId12"/>
    <p:sldId id="303" r:id="rId13"/>
    <p:sldId id="304" r:id="rId14"/>
    <p:sldId id="272" r:id="rId15"/>
    <p:sldId id="265" r:id="rId16"/>
    <p:sldId id="305" r:id="rId17"/>
    <p:sldId id="306" r:id="rId18"/>
    <p:sldId id="307" r:id="rId19"/>
    <p:sldId id="270" r:id="rId20"/>
    <p:sldId id="308" r:id="rId21"/>
    <p:sldId id="269" r:id="rId22"/>
    <p:sldId id="274" r:id="rId23"/>
    <p:sldId id="27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3E"/>
    <a:srgbClr val="D52B1E"/>
    <a:srgbClr val="E8570E"/>
    <a:srgbClr val="BEE7E4"/>
    <a:srgbClr val="EA8B00"/>
    <a:srgbClr val="0000FE"/>
    <a:srgbClr val="0039A6"/>
    <a:srgbClr val="FDFC01"/>
    <a:srgbClr val="ED2738"/>
    <a:srgbClr val="F4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99" d="100"/>
          <a:sy n="99" d="100"/>
        </p:scale>
        <p:origin x="4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01:11:31.65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01:11:37.54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1T01:00:00.697"/>
    </inkml:context>
    <inkml:brush xml:id="br0">
      <inkml:brushProperty name="width" value="0.1" units="cm"/>
      <inkml:brushProperty name="height" value="0.1" units="cm"/>
      <inkml:brushProperty name="color" value="#FFCC00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1T01:25:08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1T01:45:00.0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91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57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209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760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81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581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512487f3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512487f3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34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85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06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00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69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2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3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4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5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6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CUSTOM_17_2_1_1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  <p:sldLayoutId id="2147483660" r:id="rId10"/>
    <p:sldLayoutId id="2147483662" r:id="rId11"/>
    <p:sldLayoutId id="214748366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he%20Tenses%20Song%20Past%20Present%20Futur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subTitle" idx="1"/>
          </p:nvPr>
        </p:nvSpPr>
        <p:spPr>
          <a:xfrm>
            <a:off x="644484" y="3179460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latin typeface="Bahnschrift SemiLight SemiConde" panose="020B0502040204020203" pitchFamily="34" charset="0"/>
                <a:ea typeface="Barlow Condensed"/>
                <a:cs typeface="Barlow Condensed"/>
                <a:sym typeface="Barlow Condensed"/>
              </a:rPr>
              <a:t>One step closer to success</a:t>
            </a:r>
            <a:endParaRPr dirty="0">
              <a:solidFill>
                <a:schemeClr val="bg2"/>
              </a:solidFill>
              <a:latin typeface="Bahnschrift SemiLight SemiConde" panose="020B0502040204020203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ctrTitle"/>
          </p:nvPr>
        </p:nvSpPr>
        <p:spPr>
          <a:xfrm>
            <a:off x="633126" y="633430"/>
            <a:ext cx="4366375" cy="2720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0" dirty="0">
                <a:solidFill>
                  <a:srgbClr val="FF7C3E"/>
                </a:solidFill>
              </a:rPr>
              <a:t>HELLO! </a:t>
            </a:r>
            <a:br>
              <a:rPr lang="es" sz="5500" b="0" dirty="0">
                <a:solidFill>
                  <a:srgbClr val="FF7C3E"/>
                </a:solidFill>
              </a:rPr>
            </a:br>
            <a:r>
              <a:rPr lang="es" sz="5500" b="0" dirty="0">
                <a:solidFill>
                  <a:srgbClr val="FF7C3E"/>
                </a:solidFill>
              </a:rPr>
              <a:t>HAVE A GOOD DAY!</a:t>
            </a:r>
            <a:endParaRPr sz="5500" b="0" dirty="0">
              <a:solidFill>
                <a:srgbClr val="FF7C3E"/>
              </a:solidFill>
            </a:endParaRPr>
          </a:p>
        </p:txBody>
      </p:sp>
      <p:grpSp>
        <p:nvGrpSpPr>
          <p:cNvPr id="180" name="Google Shape;180;p21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1" name="Google Shape;181;p2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21"/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185" name="Google Shape;185;p2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" name="Google Shape;232;p21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3" name="Google Shape;233;p21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1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1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1"/>
                <p:cNvSpPr/>
                <p:nvPr/>
              </p:nvSpPr>
              <p:spPr>
                <a:xfrm>
                  <a:off x="3370902" y="2046802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1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1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1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1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1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1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1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4" name="Google Shape;244;p2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1"/>
              <p:cNvSpPr txBox="1"/>
              <p:nvPr/>
            </p:nvSpPr>
            <p:spPr>
              <a:xfrm rot="21221180">
                <a:off x="5278747" y="2978842"/>
                <a:ext cx="1061771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800" dirty="0">
                    <a:solidFill>
                      <a:srgbClr val="F4E9DF"/>
                    </a:solidFill>
                    <a:latin typeface="Bahnschrift Condensed" panose="020B0502040204020203" pitchFamily="34" charset="0"/>
                    <a:ea typeface="Anton"/>
                    <a:cs typeface="Anton"/>
                    <a:sym typeface="Anton"/>
                  </a:rPr>
                  <a:t>STUDY</a:t>
                </a:r>
                <a:endParaRPr sz="2800" dirty="0">
                  <a:solidFill>
                    <a:srgbClr val="F4E9DF"/>
                  </a:solidFill>
                  <a:latin typeface="Bahnschrift Condensed" panose="020B0502040204020203" pitchFamily="34" charset="0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5" name="Google Shape;305;p2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06" name="Google Shape;306;p2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0" name="Google Shape;310;p2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2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8" name="Google Shape;328;p2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26"/>
          <p:cNvGrpSpPr/>
          <p:nvPr/>
        </p:nvGrpSpPr>
        <p:grpSpPr>
          <a:xfrm>
            <a:off x="4872056" y="722868"/>
            <a:ext cx="4151178" cy="4066813"/>
            <a:chOff x="4559636" y="717339"/>
            <a:chExt cx="4151178" cy="4066813"/>
          </a:xfrm>
        </p:grpSpPr>
        <p:sp>
          <p:nvSpPr>
            <p:cNvPr id="636" name="Google Shape;636;p26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26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0" name="Google Shape;640;p26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6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6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26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5" name="Google Shape;735;p26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36" name="Google Shape;736;p26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6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6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6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6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6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6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6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6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6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6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6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6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6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6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6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6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6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6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6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6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6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6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6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6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1" name="Google Shape;761;p26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Google Shape;563;p23">
            <a:extLst>
              <a:ext uri="{FF2B5EF4-FFF2-40B4-BE49-F238E27FC236}">
                <a16:creationId xmlns:a16="http://schemas.microsoft.com/office/drawing/2014/main" id="{F6897C46-6394-4C6A-A10B-59C68C96D8CA}"/>
              </a:ext>
            </a:extLst>
          </p:cNvPr>
          <p:cNvSpPr txBox="1">
            <a:spLocks/>
          </p:cNvSpPr>
          <p:nvPr/>
        </p:nvSpPr>
        <p:spPr>
          <a:xfrm>
            <a:off x="401487" y="595983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5400" dirty="0"/>
              <a:t>PRESENT </a:t>
            </a:r>
            <a:r>
              <a:rPr lang="vi-VN" sz="5400" dirty="0"/>
              <a:t>PROGRESSIVE</a:t>
            </a:r>
            <a:endParaRPr lang="en-US" sz="5400" dirty="0"/>
          </a:p>
        </p:txBody>
      </p:sp>
      <p:sp>
        <p:nvSpPr>
          <p:cNvPr id="132" name="Google Shape;564;p23">
            <a:extLst>
              <a:ext uri="{FF2B5EF4-FFF2-40B4-BE49-F238E27FC236}">
                <a16:creationId xmlns:a16="http://schemas.microsoft.com/office/drawing/2014/main" id="{A0463B71-3DFD-4B02-BC48-651D7B5C2E17}"/>
              </a:ext>
            </a:extLst>
          </p:cNvPr>
          <p:cNvSpPr txBox="1">
            <a:spLocks/>
          </p:cNvSpPr>
          <p:nvPr/>
        </p:nvSpPr>
        <p:spPr>
          <a:xfrm>
            <a:off x="479234" y="2331220"/>
            <a:ext cx="295351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Font typeface="Denk One"/>
              <a:buNone/>
              <a:defRPr sz="7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vi-VN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Hiện tại tiếp diễn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370011" y="2204676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FORMULA:</a:t>
            </a:r>
            <a:endParaRPr dirty="0"/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 </a:t>
            </a:r>
            <a:r>
              <a:rPr lang="vi-VN" dirty="0"/>
              <a:t>PROGRESSIVE</a:t>
            </a:r>
            <a:endParaRPr dirty="0"/>
          </a:p>
        </p:txBody>
      </p:sp>
      <p:sp>
        <p:nvSpPr>
          <p:cNvPr id="70" name="Google Shape;768;p27">
            <a:extLst>
              <a:ext uri="{FF2B5EF4-FFF2-40B4-BE49-F238E27FC236}">
                <a16:creationId xmlns:a16="http://schemas.microsoft.com/office/drawing/2014/main" id="{00104BE7-F41B-4995-8EDB-399E7BF318E8}"/>
              </a:ext>
            </a:extLst>
          </p:cNvPr>
          <p:cNvSpPr txBox="1">
            <a:spLocks/>
          </p:cNvSpPr>
          <p:nvPr/>
        </p:nvSpPr>
        <p:spPr>
          <a:xfrm>
            <a:off x="7373096" y="1076236"/>
            <a:ext cx="109725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7C3E"/>
                </a:solidFill>
                <a:effectLst/>
                <a:uLnTx/>
                <a:uFillTx/>
                <a:latin typeface="Denk One"/>
                <a:sym typeface="Denk One"/>
              </a:rPr>
              <a:t>Note:</a:t>
            </a:r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456172" y="2777076"/>
            <a:ext cx="3670959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(+)   S +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am/is/are</a:t>
            </a: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 + V-ing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(-)    S +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am not/isn’t/aren’t + V-ing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(?)    </a:t>
            </a:r>
            <a:r>
              <a:rPr lang="en-US" sz="2000" b="1" dirty="0">
                <a:solidFill>
                  <a:srgbClr val="444444"/>
                </a:solidFill>
              </a:rPr>
              <a:t>Am/Is/Are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 + S + V-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ing…?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sp>
        <p:nvSpPr>
          <p:cNvPr id="10" name="Google Shape;563;p23">
            <a:extLst>
              <a:ext uri="{FF2B5EF4-FFF2-40B4-BE49-F238E27FC236}">
                <a16:creationId xmlns:a16="http://schemas.microsoft.com/office/drawing/2014/main" id="{2CCC15CD-D488-4897-9FBC-27DBD861F935}"/>
              </a:ext>
            </a:extLst>
          </p:cNvPr>
          <p:cNvSpPr txBox="1">
            <a:spLocks/>
          </p:cNvSpPr>
          <p:nvPr/>
        </p:nvSpPr>
        <p:spPr>
          <a:xfrm>
            <a:off x="5244655" y="1360387"/>
            <a:ext cx="3476755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tabLst/>
              <a:defRPr/>
            </a:pPr>
            <a:r>
              <a:rPr kumimoji="0" lang="vi-VN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sym typeface="Denk One"/>
              </a:rPr>
              <a:t>Những</a:t>
            </a:r>
            <a:r>
              <a:rPr kumimoji="0" lang="vi-VN" sz="200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sym typeface="Denk One"/>
              </a:rPr>
              <a:t> động từ </a:t>
            </a:r>
            <a:r>
              <a:rPr kumimoji="0" lang="vi-VN" sz="2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  <a:sym typeface="Denk One"/>
              </a:rPr>
              <a:t>không</a:t>
            </a:r>
            <a:r>
              <a:rPr kumimoji="0" lang="vi-VN" sz="200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sym typeface="Denk One"/>
              </a:rPr>
              <a:t> chia thì tiếp diễn:</a:t>
            </a:r>
            <a:endParaRPr kumimoji="0" lang="en-US" sz="2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sym typeface="Denk One"/>
            </a:endParaRPr>
          </a:p>
        </p:txBody>
      </p:sp>
      <p:sp>
        <p:nvSpPr>
          <p:cNvPr id="11" name="Google Shape;767;p27">
            <a:extLst>
              <a:ext uri="{FF2B5EF4-FFF2-40B4-BE49-F238E27FC236}">
                <a16:creationId xmlns:a16="http://schemas.microsoft.com/office/drawing/2014/main" id="{940394A1-A18B-4E2D-801C-5338BCDC6C4B}"/>
              </a:ext>
            </a:extLst>
          </p:cNvPr>
          <p:cNvSpPr txBox="1">
            <a:spLocks/>
          </p:cNvSpPr>
          <p:nvPr/>
        </p:nvSpPr>
        <p:spPr>
          <a:xfrm>
            <a:off x="5244655" y="2118868"/>
            <a:ext cx="3476755" cy="217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Be, belong,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See, hear, smell, taste,</a:t>
            </a: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 feel, sound, seem,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Like, love, hate, dislike, want, h</a:t>
            </a:r>
            <a:r>
              <a:rPr lang="vi-VN" sz="2000" b="1" dirty="0"/>
              <a:t>ope, wish,...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Stop, start, begin, end,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Remember, forget, suggest,...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Know, understand, realize, think, ... </a:t>
            </a:r>
            <a:endParaRPr kumimoji="0" lang="vi-VN" sz="2000" b="1" i="0" u="none" strike="noStrike" kern="0" cap="none" spc="0" normalizeH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grpSp>
        <p:nvGrpSpPr>
          <p:cNvPr id="18" name="Google Shape;414;p23">
            <a:extLst>
              <a:ext uri="{FF2B5EF4-FFF2-40B4-BE49-F238E27FC236}">
                <a16:creationId xmlns:a16="http://schemas.microsoft.com/office/drawing/2014/main" id="{88C2E2DD-46AA-4879-81AA-66D86459FAB9}"/>
              </a:ext>
            </a:extLst>
          </p:cNvPr>
          <p:cNvGrpSpPr/>
          <p:nvPr/>
        </p:nvGrpSpPr>
        <p:grpSpPr>
          <a:xfrm flipH="1">
            <a:off x="3905167" y="3327816"/>
            <a:ext cx="902955" cy="1310073"/>
            <a:chOff x="2670950" y="1672175"/>
            <a:chExt cx="143500" cy="163525"/>
          </a:xfrm>
        </p:grpSpPr>
        <p:sp>
          <p:nvSpPr>
            <p:cNvPr id="19" name="Google Shape;415;p23">
              <a:extLst>
                <a:ext uri="{FF2B5EF4-FFF2-40B4-BE49-F238E27FC236}">
                  <a16:creationId xmlns:a16="http://schemas.microsoft.com/office/drawing/2014/main" id="{CD1A39BF-3626-4E79-845E-483E8D843788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16;p23">
              <a:extLst>
                <a:ext uri="{FF2B5EF4-FFF2-40B4-BE49-F238E27FC236}">
                  <a16:creationId xmlns:a16="http://schemas.microsoft.com/office/drawing/2014/main" id="{0AFFF0DD-A259-46BC-B6D0-CD008925DFDE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17;p23">
              <a:extLst>
                <a:ext uri="{FF2B5EF4-FFF2-40B4-BE49-F238E27FC236}">
                  <a16:creationId xmlns:a16="http://schemas.microsoft.com/office/drawing/2014/main" id="{04413311-63CB-4A94-B9E9-B99500774DC5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18;p23">
              <a:extLst>
                <a:ext uri="{FF2B5EF4-FFF2-40B4-BE49-F238E27FC236}">
                  <a16:creationId xmlns:a16="http://schemas.microsoft.com/office/drawing/2014/main" id="{A95772F9-8A18-4CC3-BBD8-DBC3AED62F15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19;p23">
              <a:extLst>
                <a:ext uri="{FF2B5EF4-FFF2-40B4-BE49-F238E27FC236}">
                  <a16:creationId xmlns:a16="http://schemas.microsoft.com/office/drawing/2014/main" id="{994A1492-AD9D-4DD3-ABD8-0D52D31586E2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20;p23">
              <a:extLst>
                <a:ext uri="{FF2B5EF4-FFF2-40B4-BE49-F238E27FC236}">
                  <a16:creationId xmlns:a16="http://schemas.microsoft.com/office/drawing/2014/main" id="{61F29240-1665-415C-91B9-8AEA05794EBE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21;p23">
              <a:extLst>
                <a:ext uri="{FF2B5EF4-FFF2-40B4-BE49-F238E27FC236}">
                  <a16:creationId xmlns:a16="http://schemas.microsoft.com/office/drawing/2014/main" id="{0A354F7A-EB29-4BEE-B1CA-3E3CDD0A2E89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22;p23">
              <a:extLst>
                <a:ext uri="{FF2B5EF4-FFF2-40B4-BE49-F238E27FC236}">
                  <a16:creationId xmlns:a16="http://schemas.microsoft.com/office/drawing/2014/main" id="{610EF3EE-D919-4F66-993B-E9B0D4594747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23;p23">
              <a:extLst>
                <a:ext uri="{FF2B5EF4-FFF2-40B4-BE49-F238E27FC236}">
                  <a16:creationId xmlns:a16="http://schemas.microsoft.com/office/drawing/2014/main" id="{BC8272EF-FD0F-4F57-9903-54F2B88F6B47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24;p23">
              <a:extLst>
                <a:ext uri="{FF2B5EF4-FFF2-40B4-BE49-F238E27FC236}">
                  <a16:creationId xmlns:a16="http://schemas.microsoft.com/office/drawing/2014/main" id="{E6F76F4A-3080-4549-AA76-774AE057CAB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25;p23">
              <a:extLst>
                <a:ext uri="{FF2B5EF4-FFF2-40B4-BE49-F238E27FC236}">
                  <a16:creationId xmlns:a16="http://schemas.microsoft.com/office/drawing/2014/main" id="{92F89261-A106-4D14-B3E8-42B7308ACB88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26;p23">
              <a:extLst>
                <a:ext uri="{FF2B5EF4-FFF2-40B4-BE49-F238E27FC236}">
                  <a16:creationId xmlns:a16="http://schemas.microsoft.com/office/drawing/2014/main" id="{62D298A9-F767-4971-B5D6-A556D724E744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27;p23">
              <a:extLst>
                <a:ext uri="{FF2B5EF4-FFF2-40B4-BE49-F238E27FC236}">
                  <a16:creationId xmlns:a16="http://schemas.microsoft.com/office/drawing/2014/main" id="{96A2FCBC-3707-4CEC-840A-2DCB29AE28DD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28;p23">
              <a:extLst>
                <a:ext uri="{FF2B5EF4-FFF2-40B4-BE49-F238E27FC236}">
                  <a16:creationId xmlns:a16="http://schemas.microsoft.com/office/drawing/2014/main" id="{5FF962C4-148C-4BE9-B209-A9A92DD1E180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29;p23">
              <a:extLst>
                <a:ext uri="{FF2B5EF4-FFF2-40B4-BE49-F238E27FC236}">
                  <a16:creationId xmlns:a16="http://schemas.microsoft.com/office/drawing/2014/main" id="{516F0A92-A6B6-4190-A6DF-B51CA9474AB0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30;p23">
              <a:extLst>
                <a:ext uri="{FF2B5EF4-FFF2-40B4-BE49-F238E27FC236}">
                  <a16:creationId xmlns:a16="http://schemas.microsoft.com/office/drawing/2014/main" id="{2B345AC5-C006-4367-A6C1-2319A778E2E3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1;p23">
              <a:extLst>
                <a:ext uri="{FF2B5EF4-FFF2-40B4-BE49-F238E27FC236}">
                  <a16:creationId xmlns:a16="http://schemas.microsoft.com/office/drawing/2014/main" id="{AF243052-AA17-4124-9D4F-4BBDF16CB302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32;p23">
              <a:extLst>
                <a:ext uri="{FF2B5EF4-FFF2-40B4-BE49-F238E27FC236}">
                  <a16:creationId xmlns:a16="http://schemas.microsoft.com/office/drawing/2014/main" id="{10FC63B7-D2EE-41FA-B3C0-05DC19538C32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33;p23">
              <a:extLst>
                <a:ext uri="{FF2B5EF4-FFF2-40B4-BE49-F238E27FC236}">
                  <a16:creationId xmlns:a16="http://schemas.microsoft.com/office/drawing/2014/main" id="{C17756DE-3575-4E98-8D70-A186012B9450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34;p23">
              <a:extLst>
                <a:ext uri="{FF2B5EF4-FFF2-40B4-BE49-F238E27FC236}">
                  <a16:creationId xmlns:a16="http://schemas.microsoft.com/office/drawing/2014/main" id="{38C82718-60AC-4435-B34E-D24824478866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35;p23">
              <a:extLst>
                <a:ext uri="{FF2B5EF4-FFF2-40B4-BE49-F238E27FC236}">
                  <a16:creationId xmlns:a16="http://schemas.microsoft.com/office/drawing/2014/main" id="{5734579A-191C-44F0-BFC7-8502C8EF9F71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36;p23">
              <a:extLst>
                <a:ext uri="{FF2B5EF4-FFF2-40B4-BE49-F238E27FC236}">
                  <a16:creationId xmlns:a16="http://schemas.microsoft.com/office/drawing/2014/main" id="{C826EC32-D613-4C09-A1A2-C02A68D6077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37;p23">
              <a:extLst>
                <a:ext uri="{FF2B5EF4-FFF2-40B4-BE49-F238E27FC236}">
                  <a16:creationId xmlns:a16="http://schemas.microsoft.com/office/drawing/2014/main" id="{DDE020BE-86DE-4333-AC5B-BFA9D56A8C75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38;p23">
              <a:extLst>
                <a:ext uri="{FF2B5EF4-FFF2-40B4-BE49-F238E27FC236}">
                  <a16:creationId xmlns:a16="http://schemas.microsoft.com/office/drawing/2014/main" id="{42D5CEDE-3854-411F-AF86-C791D883C9DC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9;p23">
              <a:extLst>
                <a:ext uri="{FF2B5EF4-FFF2-40B4-BE49-F238E27FC236}">
                  <a16:creationId xmlns:a16="http://schemas.microsoft.com/office/drawing/2014/main" id="{3143D2B1-EE64-4EF4-81A2-2058189B16B7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0;p23">
              <a:extLst>
                <a:ext uri="{FF2B5EF4-FFF2-40B4-BE49-F238E27FC236}">
                  <a16:creationId xmlns:a16="http://schemas.microsoft.com/office/drawing/2014/main" id="{273CC03E-85D5-4D78-AC81-4861F7EB252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41;p23">
              <a:extLst>
                <a:ext uri="{FF2B5EF4-FFF2-40B4-BE49-F238E27FC236}">
                  <a16:creationId xmlns:a16="http://schemas.microsoft.com/office/drawing/2014/main" id="{A4383F80-112F-4426-8E18-F6D12ED9088B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42;p23">
              <a:extLst>
                <a:ext uri="{FF2B5EF4-FFF2-40B4-BE49-F238E27FC236}">
                  <a16:creationId xmlns:a16="http://schemas.microsoft.com/office/drawing/2014/main" id="{FF6C29D7-1D7F-4A8D-A37B-FFF82AA89AB9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43;p23">
              <a:extLst>
                <a:ext uri="{FF2B5EF4-FFF2-40B4-BE49-F238E27FC236}">
                  <a16:creationId xmlns:a16="http://schemas.microsoft.com/office/drawing/2014/main" id="{790CD316-CA5C-41A7-93CD-672011CC0724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44;p23">
              <a:extLst>
                <a:ext uri="{FF2B5EF4-FFF2-40B4-BE49-F238E27FC236}">
                  <a16:creationId xmlns:a16="http://schemas.microsoft.com/office/drawing/2014/main" id="{36C41754-36A6-4BDA-861A-03E37442F26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45;p23">
              <a:extLst>
                <a:ext uri="{FF2B5EF4-FFF2-40B4-BE49-F238E27FC236}">
                  <a16:creationId xmlns:a16="http://schemas.microsoft.com/office/drawing/2014/main" id="{A7F759D4-110F-4D29-BDA3-4660DA2DA304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46;p23">
              <a:extLst>
                <a:ext uri="{FF2B5EF4-FFF2-40B4-BE49-F238E27FC236}">
                  <a16:creationId xmlns:a16="http://schemas.microsoft.com/office/drawing/2014/main" id="{BC79B6A9-81C2-4818-B171-E46D2B759EB2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47;p23">
              <a:extLst>
                <a:ext uri="{FF2B5EF4-FFF2-40B4-BE49-F238E27FC236}">
                  <a16:creationId xmlns:a16="http://schemas.microsoft.com/office/drawing/2014/main" id="{7F73817D-A756-4A05-88B9-660C3D842AB5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48;p23">
              <a:extLst>
                <a:ext uri="{FF2B5EF4-FFF2-40B4-BE49-F238E27FC236}">
                  <a16:creationId xmlns:a16="http://schemas.microsoft.com/office/drawing/2014/main" id="{4CA91CC8-F748-4B83-ABE8-EE920213A946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49;p23">
              <a:extLst>
                <a:ext uri="{FF2B5EF4-FFF2-40B4-BE49-F238E27FC236}">
                  <a16:creationId xmlns:a16="http://schemas.microsoft.com/office/drawing/2014/main" id="{EC331AF6-2E8E-4DF9-B4E7-D0DA161FB0E6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0;p23">
              <a:extLst>
                <a:ext uri="{FF2B5EF4-FFF2-40B4-BE49-F238E27FC236}">
                  <a16:creationId xmlns:a16="http://schemas.microsoft.com/office/drawing/2014/main" id="{6DB95735-5F17-4196-B1E8-E343A18C7A27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;p23">
              <a:extLst>
                <a:ext uri="{FF2B5EF4-FFF2-40B4-BE49-F238E27FC236}">
                  <a16:creationId xmlns:a16="http://schemas.microsoft.com/office/drawing/2014/main" id="{AE81B11A-64B1-4C93-B334-D686061ACD24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A801CB33-1BC6-4104-AED8-AFFC306BD5A4}"/>
              </a:ext>
            </a:extLst>
          </p:cNvPr>
          <p:cNvSpPr/>
          <p:nvPr/>
        </p:nvSpPr>
        <p:spPr>
          <a:xfrm flipH="1">
            <a:off x="1911245" y="1362436"/>
            <a:ext cx="2945567" cy="1104748"/>
          </a:xfrm>
          <a:prstGeom prst="wedgeRoundRectCallout">
            <a:avLst>
              <a:gd name="adj1" fmla="val 43794"/>
              <a:gd name="adj2" fmla="val 78359"/>
              <a:gd name="adj3" fmla="val 16667"/>
            </a:avLst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600" dirty="0">
                <a:solidFill>
                  <a:schemeClr val="bg2">
                    <a:lumMod val="75000"/>
                  </a:schemeClr>
                </a:solidFill>
              </a:rPr>
              <a:t>Phụ âm-nguyên âm-phụ âm (+ nhấn vần 2 nếu từ có 2 vần) </a:t>
            </a:r>
            <a:r>
              <a:rPr lang="vi-VN" sz="16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gấp đôi phụ âm cuối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70" grpId="0"/>
      <p:bldP spid="14" grpId="0" animBg="1"/>
      <p:bldP spid="10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527408" y="1344477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USAGES: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3F4DE-87C3-4D3E-B6F1-AED0089F74BB}"/>
              </a:ext>
            </a:extLst>
          </p:cNvPr>
          <p:cNvSpPr txBox="1"/>
          <p:nvPr/>
        </p:nvSpPr>
        <p:spPr>
          <a:xfrm>
            <a:off x="337279" y="2652154"/>
            <a:ext cx="4542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2.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Tiếp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theo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sau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mệnh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lệnh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câu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đề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nghị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337279" y="1925419"/>
            <a:ext cx="4762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1.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Diễn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đang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diễn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và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kéo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dài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tại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thời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điểm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hiện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tại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21BA3-BD54-4E29-B9A9-B7C2E94D21BF}"/>
              </a:ext>
            </a:extLst>
          </p:cNvPr>
          <p:cNvSpPr txBox="1"/>
          <p:nvPr/>
        </p:nvSpPr>
        <p:spPr>
          <a:xfrm>
            <a:off x="331047" y="3378889"/>
            <a:ext cx="4762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3.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Diễn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lặp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lặp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lại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khi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dùng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phó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từ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always.</a:t>
            </a:r>
            <a:endParaRPr lang="en-US" sz="1800" dirty="0"/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768;p27">
            <a:extLst>
              <a:ext uri="{FF2B5EF4-FFF2-40B4-BE49-F238E27FC236}">
                <a16:creationId xmlns:a16="http://schemas.microsoft.com/office/drawing/2014/main" id="{24DD637A-38F7-4FAF-AE30-2BDC578525CE}"/>
              </a:ext>
            </a:extLst>
          </p:cNvPr>
          <p:cNvSpPr txBox="1">
            <a:spLocks/>
          </p:cNvSpPr>
          <p:nvPr/>
        </p:nvSpPr>
        <p:spPr>
          <a:xfrm>
            <a:off x="5209002" y="4193483"/>
            <a:ext cx="1637398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Examples: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42A7C-1C5C-4437-9441-65321B0165AB}"/>
              </a:ext>
            </a:extLst>
          </p:cNvPr>
          <p:cNvSpPr txBox="1"/>
          <p:nvPr/>
        </p:nvSpPr>
        <p:spPr>
          <a:xfrm>
            <a:off x="5265850" y="1436904"/>
            <a:ext cx="3548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He is playing soccer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now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b="0" i="0" dirty="0">
              <a:solidFill>
                <a:srgbClr val="464646"/>
              </a:solidFill>
              <a:effectLst/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Look!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 child is crying.</a:t>
            </a:r>
            <a:endParaRPr lang="en-US" sz="1800" b="0" i="0" dirty="0">
              <a:solidFill>
                <a:srgbClr val="464646"/>
              </a:solidFill>
              <a:effectLst/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She is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always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borrowing our books and then she doesn’t remember.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Tomorrow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, we are taking the train to Ohio to visit a relative. </a:t>
            </a:r>
            <a:endParaRPr lang="en-US" sz="1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CFB3E9-E087-4976-8B68-25380E70140B}"/>
              </a:ext>
            </a:extLst>
          </p:cNvPr>
          <p:cNvSpPr txBox="1"/>
          <p:nvPr/>
        </p:nvSpPr>
        <p:spPr>
          <a:xfrm>
            <a:off x="331047" y="4067137"/>
            <a:ext cx="4745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4</a:t>
            </a:r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.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 Diễn tả một hành động </a:t>
            </a:r>
            <a:r>
              <a:rPr lang="vi-VN" sz="1800" u="sng" dirty="0">
                <a:solidFill>
                  <a:srgbClr val="464646"/>
                </a:solidFill>
                <a:latin typeface="Montserrat" panose="00000500000000000000" pitchFamily="2" charset="0"/>
              </a:rPr>
              <a:t>sắp xảy ra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trong tương lai gần, có sự sắp xếp trước.</a:t>
            </a:r>
            <a:endParaRPr lang="en-US" sz="1800" dirty="0"/>
          </a:p>
        </p:txBody>
      </p: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 </a:t>
            </a:r>
            <a:r>
              <a:rPr lang="vi-VN" dirty="0"/>
              <a:t>PROGRESSIVE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1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19" grpId="0"/>
      <p:bldP spid="21" grpId="0"/>
      <p:bldP spid="23" grpId="0"/>
      <p:bldP spid="62" grpId="0" build="p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4253241" y="1259947"/>
            <a:ext cx="4517356" cy="347321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5599589" y="1259947"/>
            <a:ext cx="329021" cy="3473214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69;p27">
            <a:extLst>
              <a:ext uri="{FF2B5EF4-FFF2-40B4-BE49-F238E27FC236}">
                <a16:creationId xmlns:a16="http://schemas.microsoft.com/office/drawing/2014/main" id="{2FF2E629-D323-48D1-AACC-BCFB64CFC2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 </a:t>
            </a:r>
            <a:r>
              <a:rPr lang="vi-VN" dirty="0"/>
              <a:t>PROGRESSIVE</a:t>
            </a:r>
            <a:endParaRPr dirty="0"/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449780" y="1277025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SIGNALS:</a:t>
            </a:r>
            <a:endParaRPr lang="en-US" dirty="0"/>
          </a:p>
        </p:txBody>
      </p:sp>
      <p:pic>
        <p:nvPicPr>
          <p:cNvPr id="11" name="Picture 6" descr="People winning different prizes Free Vector">
            <a:extLst>
              <a:ext uri="{FF2B5EF4-FFF2-40B4-BE49-F238E27FC236}">
                <a16:creationId xmlns:a16="http://schemas.microsoft.com/office/drawing/2014/main" id="{2FF67DB7-B973-4C54-8528-79C1C180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38" y="1277025"/>
            <a:ext cx="3564862" cy="33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EC90D7B-3156-4B75-B453-9789C09B21D4}"/>
              </a:ext>
            </a:extLst>
          </p:cNvPr>
          <p:cNvSpPr txBox="1">
            <a:spLocks/>
          </p:cNvSpPr>
          <p:nvPr/>
        </p:nvSpPr>
        <p:spPr>
          <a:xfrm flipH="1">
            <a:off x="348361" y="1895169"/>
            <a:ext cx="4998898" cy="34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vi-VN" sz="1600" dirty="0">
                <a:solidFill>
                  <a:srgbClr val="FF7C3E"/>
                </a:solidFill>
                <a:latin typeface="Denk One" panose="02000506060000020004" pitchFamily="2" charset="0"/>
              </a:rPr>
              <a:t>1. </a:t>
            </a:r>
            <a:r>
              <a:rPr lang="vi-VN" sz="1600" dirty="0">
                <a:latin typeface="Denk One" panose="02000506060000020004" pitchFamily="2" charset="0"/>
              </a:rPr>
              <a:t>now, </a:t>
            </a:r>
            <a:r>
              <a:rPr lang="vi-VN" sz="2400" dirty="0">
                <a:latin typeface="Denk One" panose="02000506060000020004" pitchFamily="2" charset="0"/>
              </a:rPr>
              <a:t>right now</a:t>
            </a:r>
            <a:r>
              <a:rPr lang="vi-VN" sz="1600" dirty="0">
                <a:latin typeface="Denk One" panose="02000506060000020004" pitchFamily="2" charset="0"/>
              </a:rPr>
              <a:t>, </a:t>
            </a:r>
            <a:r>
              <a:rPr lang="vi-VN" sz="1400" dirty="0">
                <a:latin typeface="Denk One" panose="02000506060000020004" pitchFamily="2" charset="0"/>
              </a:rPr>
              <a:t>currently</a:t>
            </a:r>
            <a:r>
              <a:rPr lang="vi-VN" sz="1600" dirty="0">
                <a:latin typeface="Denk One" panose="02000506060000020004" pitchFamily="2" charset="0"/>
              </a:rPr>
              <a:t>, at present, at the moment, on these days, ....</a:t>
            </a:r>
          </a:p>
          <a:p>
            <a:pPr marL="0" indent="0" algn="l"/>
            <a:endParaRPr lang="vi-VN" sz="16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 algn="l"/>
            <a:r>
              <a:rPr lang="vi-VN" sz="1600" dirty="0">
                <a:solidFill>
                  <a:srgbClr val="FF7C3E"/>
                </a:solidFill>
                <a:latin typeface="Denk One" panose="02000506060000020004" pitchFamily="2" charset="0"/>
              </a:rPr>
              <a:t>2. </a:t>
            </a:r>
            <a:r>
              <a:rPr lang="vi-VN" sz="1600" dirty="0">
                <a:solidFill>
                  <a:schemeClr val="bg2"/>
                </a:solidFill>
                <a:latin typeface="Denk One" panose="02000506060000020004" pitchFamily="2" charset="0"/>
              </a:rPr>
              <a:t>Look!,  </a:t>
            </a:r>
            <a:r>
              <a:rPr lang="vi-VN" sz="1600" i="1" dirty="0">
                <a:solidFill>
                  <a:schemeClr val="bg2"/>
                </a:solidFill>
                <a:latin typeface="Denk One" panose="02000506060000020004" pitchFamily="2" charset="0"/>
              </a:rPr>
              <a:t>Listen!</a:t>
            </a:r>
            <a:r>
              <a:rPr lang="vi-VN" sz="1600" dirty="0">
                <a:solidFill>
                  <a:schemeClr val="bg2"/>
                </a:solidFill>
                <a:latin typeface="Denk One" panose="02000506060000020004" pitchFamily="2" charset="0"/>
              </a:rPr>
              <a:t>, Be careful!, Watch out!, Be quiet!...</a:t>
            </a:r>
          </a:p>
          <a:p>
            <a:pPr marL="0" indent="0" algn="l"/>
            <a:endParaRPr lang="vi-VN" sz="16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 algn="l"/>
            <a:r>
              <a:rPr lang="vi-VN" sz="1600" dirty="0">
                <a:solidFill>
                  <a:srgbClr val="FF7C3E"/>
                </a:solidFill>
                <a:latin typeface="Denk One" panose="02000506060000020004" pitchFamily="2" charset="0"/>
              </a:rPr>
              <a:t>3.</a:t>
            </a:r>
            <a:r>
              <a:rPr lang="vi-VN" sz="1600" dirty="0">
                <a:solidFill>
                  <a:schemeClr val="bg2"/>
                </a:solidFill>
                <a:latin typeface="Denk One" panose="02000506060000020004" pitchFamily="2" charset="0"/>
              </a:rPr>
              <a:t> </a:t>
            </a:r>
            <a:r>
              <a:rPr lang="vi-VN" sz="2800" i="1" dirty="0">
                <a:solidFill>
                  <a:schemeClr val="bg2"/>
                </a:solidFill>
                <a:latin typeface="Denk One" panose="02000506060000020004" pitchFamily="2" charset="0"/>
              </a:rPr>
              <a:t>While</a:t>
            </a:r>
          </a:p>
          <a:p>
            <a:pPr marL="0" indent="0" algn="l"/>
            <a:endParaRPr lang="vi-VN" sz="16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 algn="l"/>
            <a:r>
              <a:rPr lang="vi-VN" sz="1600" dirty="0">
                <a:solidFill>
                  <a:schemeClr val="bg2"/>
                </a:solidFill>
                <a:latin typeface="Constantia" panose="02030602050306030303" pitchFamily="18" charset="0"/>
              </a:rPr>
              <a:t>Ex: While everyone is waiting for him, he is sleeping tightly.</a:t>
            </a:r>
          </a:p>
          <a:p>
            <a:pPr marL="0" indent="0" algn="l"/>
            <a:endParaRPr lang="en-US" sz="16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342900" indent="-342900" algn="l">
              <a:buFont typeface="Barlow Semi Condensed Light"/>
              <a:buAutoNum type="arabicPeriod"/>
            </a:pPr>
            <a:endParaRPr lang="en-US" sz="16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/>
            <a:endParaRPr lang="en-US" sz="1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BA7D93-E4C8-4E16-9CD5-C9F3D073462D}"/>
                  </a:ext>
                </a:extLst>
              </p14:cNvPr>
              <p14:cNvContentPartPr/>
              <p14:nvPr/>
            </p14:nvContentPartPr>
            <p14:xfrm>
              <a:off x="-379455" y="437124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BA7D93-E4C8-4E16-9CD5-C9F3D07346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7095" y="4353247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9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37"/>
          <p:cNvSpPr txBox="1">
            <a:spLocks noGrp="1"/>
          </p:cNvSpPr>
          <p:nvPr>
            <p:ph type="ctrTitle"/>
          </p:nvPr>
        </p:nvSpPr>
        <p:spPr>
          <a:xfrm>
            <a:off x="65224" y="413117"/>
            <a:ext cx="610775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PRESENT SIMPLE or PRESENT PROGRESSIVE?</a:t>
            </a:r>
            <a:endParaRPr dirty="0"/>
          </a:p>
        </p:txBody>
      </p:sp>
      <p:grpSp>
        <p:nvGrpSpPr>
          <p:cNvPr id="1776" name="Google Shape;1776;p37"/>
          <p:cNvGrpSpPr/>
          <p:nvPr/>
        </p:nvGrpSpPr>
        <p:grpSpPr>
          <a:xfrm>
            <a:off x="4572001" y="2230354"/>
            <a:ext cx="4384622" cy="2693052"/>
            <a:chOff x="1278444" y="1640285"/>
            <a:chExt cx="7366713" cy="3119808"/>
          </a:xfrm>
        </p:grpSpPr>
        <p:grpSp>
          <p:nvGrpSpPr>
            <p:cNvPr id="1777" name="Google Shape;1777;p37"/>
            <p:cNvGrpSpPr/>
            <p:nvPr/>
          </p:nvGrpSpPr>
          <p:grpSpPr>
            <a:xfrm>
              <a:off x="1278444" y="3334334"/>
              <a:ext cx="5053528" cy="1425759"/>
              <a:chOff x="1969569" y="3334334"/>
              <a:chExt cx="5053528" cy="1425759"/>
            </a:xfrm>
          </p:grpSpPr>
          <p:grpSp>
            <p:nvGrpSpPr>
              <p:cNvPr id="1778" name="Google Shape;1778;p37"/>
              <p:cNvGrpSpPr/>
              <p:nvPr/>
            </p:nvGrpSpPr>
            <p:grpSpPr>
              <a:xfrm>
                <a:off x="1969569" y="3334334"/>
                <a:ext cx="2743331" cy="1418598"/>
                <a:chOff x="1969569" y="3334334"/>
                <a:chExt cx="2743331" cy="1418598"/>
              </a:xfrm>
            </p:grpSpPr>
            <p:grpSp>
              <p:nvGrpSpPr>
                <p:cNvPr id="1779" name="Google Shape;1779;p37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0" name="Google Shape;1780;p37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1" name="Google Shape;1781;p37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2" name="Google Shape;1782;p37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3" name="Google Shape;1783;p37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4" name="Google Shape;1784;p37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37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37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7" name="Google Shape;1787;p37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88" name="Google Shape;1788;p37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37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37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37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37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37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37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37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37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37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37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37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37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37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37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37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37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37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37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37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37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37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37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37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37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37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7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37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37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7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37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37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7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37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37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7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7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37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7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37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37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7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37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37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7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37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37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7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40" name="Google Shape;1840;p37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1" name="Google Shape;1841;p37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2" name="Google Shape;1842;p37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3" name="Google Shape;1843;p37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4" name="Google Shape;1844;p37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5" name="Google Shape;1845;p37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6" name="Google Shape;1846;p37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7" name="Google Shape;1847;p37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8" name="Google Shape;1848;p37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49" name="Google Shape;1849;p37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0" name="Google Shape;1850;p37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1" name="Google Shape;1851;p37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2" name="Google Shape;1852;p37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3" name="Google Shape;1853;p37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4" name="Google Shape;1854;p37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5" name="Google Shape;1855;p37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6" name="Google Shape;1856;p37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7" name="Google Shape;1857;p37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8" name="Google Shape;1858;p37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59" name="Google Shape;1859;p37"/>
                <p:cNvGrpSpPr/>
                <p:nvPr/>
              </p:nvGrpSpPr>
              <p:grpSpPr>
                <a:xfrm rot="-1374173">
                  <a:off x="2046149" y="3570077"/>
                  <a:ext cx="592309" cy="335290"/>
                  <a:chOff x="3281100" y="1563400"/>
                  <a:chExt cx="741425" cy="419700"/>
                </a:xfrm>
              </p:grpSpPr>
              <p:sp>
                <p:nvSpPr>
                  <p:cNvPr id="1860" name="Google Shape;1860;p37"/>
                  <p:cNvSpPr/>
                  <p:nvPr/>
                </p:nvSpPr>
                <p:spPr>
                  <a:xfrm>
                    <a:off x="3281100" y="1563400"/>
                    <a:ext cx="741425" cy="41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7" h="16788" extrusionOk="0">
                        <a:moveTo>
                          <a:pt x="0" y="1"/>
                        </a:moveTo>
                        <a:lnTo>
                          <a:pt x="0" y="16788"/>
                        </a:lnTo>
                        <a:lnTo>
                          <a:pt x="29656" y="16788"/>
                        </a:lnTo>
                        <a:lnTo>
                          <a:pt x="29656" y="1"/>
                        </a:ln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1" name="Google Shape;1861;p37"/>
                  <p:cNvSpPr/>
                  <p:nvPr/>
                </p:nvSpPr>
                <p:spPr>
                  <a:xfrm>
                    <a:off x="3378050" y="1606675"/>
                    <a:ext cx="547525" cy="33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01" h="13323" extrusionOk="0">
                        <a:moveTo>
                          <a:pt x="10949" y="1"/>
                        </a:moveTo>
                        <a:lnTo>
                          <a:pt x="0" y="6661"/>
                        </a:lnTo>
                        <a:lnTo>
                          <a:pt x="10949" y="13323"/>
                        </a:lnTo>
                        <a:lnTo>
                          <a:pt x="21900" y="6661"/>
                        </a:lnTo>
                        <a:lnTo>
                          <a:pt x="10949" y="1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2" name="Google Shape;1862;p37"/>
                  <p:cNvSpPr/>
                  <p:nvPr/>
                </p:nvSpPr>
                <p:spPr>
                  <a:xfrm>
                    <a:off x="3546925" y="1668400"/>
                    <a:ext cx="209750" cy="20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90" h="8389" extrusionOk="0">
                        <a:moveTo>
                          <a:pt x="4194" y="0"/>
                        </a:moveTo>
                        <a:cubicBezTo>
                          <a:pt x="1881" y="0"/>
                          <a:pt x="1" y="1879"/>
                          <a:pt x="1" y="4192"/>
                        </a:cubicBezTo>
                        <a:cubicBezTo>
                          <a:pt x="1" y="6508"/>
                          <a:pt x="1881" y="8388"/>
                          <a:pt x="4194" y="8388"/>
                        </a:cubicBezTo>
                        <a:cubicBezTo>
                          <a:pt x="6510" y="8388"/>
                          <a:pt x="8390" y="6508"/>
                          <a:pt x="8390" y="4192"/>
                        </a:cubicBezTo>
                        <a:cubicBezTo>
                          <a:pt x="8390" y="1879"/>
                          <a:pt x="6510" y="0"/>
                          <a:pt x="4194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63" name="Google Shape;1863;p37"/>
              <p:cNvGrpSpPr/>
              <p:nvPr/>
            </p:nvGrpSpPr>
            <p:grpSpPr>
              <a:xfrm>
                <a:off x="4723861" y="3350425"/>
                <a:ext cx="2299236" cy="1409668"/>
                <a:chOff x="4723861" y="3350425"/>
                <a:chExt cx="2299236" cy="1409668"/>
              </a:xfrm>
            </p:grpSpPr>
            <p:sp>
              <p:nvSpPr>
                <p:cNvPr id="1864" name="Google Shape;1864;p37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37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37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7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7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7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7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7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7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7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7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7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7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7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7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7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7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7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7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7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7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7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7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7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37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37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7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7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7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7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7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7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37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7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7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7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7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37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7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7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7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7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11" name="Google Shape;1911;p37"/>
                <p:cNvGrpSpPr/>
                <p:nvPr/>
              </p:nvGrpSpPr>
              <p:grpSpPr>
                <a:xfrm rot="-1437329" flipH="1">
                  <a:off x="4763646" y="3493175"/>
                  <a:ext cx="553420" cy="313382"/>
                  <a:chOff x="3610594" y="739591"/>
                  <a:chExt cx="741350" cy="419800"/>
                </a:xfrm>
              </p:grpSpPr>
              <p:sp>
                <p:nvSpPr>
                  <p:cNvPr id="1912" name="Google Shape;1912;p37"/>
                  <p:cNvSpPr/>
                  <p:nvPr/>
                </p:nvSpPr>
                <p:spPr>
                  <a:xfrm>
                    <a:off x="3610594" y="739591"/>
                    <a:ext cx="741350" cy="4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16792" extrusionOk="0">
                        <a:moveTo>
                          <a:pt x="1" y="0"/>
                        </a:moveTo>
                        <a:lnTo>
                          <a:pt x="1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3" name="Google Shape;1913;p37"/>
                  <p:cNvSpPr/>
                  <p:nvPr/>
                </p:nvSpPr>
                <p:spPr>
                  <a:xfrm>
                    <a:off x="3610594" y="1047016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4" name="Google Shape;1914;p37"/>
                  <p:cNvSpPr/>
                  <p:nvPr/>
                </p:nvSpPr>
                <p:spPr>
                  <a:xfrm>
                    <a:off x="3610594" y="739591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915" name="Google Shape;1915;p37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16" name="Google Shape;1916;p37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90" name="Google Shape;1990;p37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974CE7E9-8361-4033-B9A9-D2D2DCA59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31406" y="1354259"/>
            <a:ext cx="2883737" cy="572400"/>
          </a:xfrm>
        </p:spPr>
        <p:txBody>
          <a:bodyPr/>
          <a:lstStyle/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sz="1200" b="1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vi-VN" sz="1200" b="1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vi-V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Semi Condensed ExtraBold" panose="000009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my friend now.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25" name="Subtitle 3">
            <a:extLst>
              <a:ext uri="{FF2B5EF4-FFF2-40B4-BE49-F238E27FC236}">
                <a16:creationId xmlns:a16="http://schemas.microsoft.com/office/drawing/2014/main" id="{A3446086-C1D7-41E8-A422-D87229A81254}"/>
              </a:ext>
            </a:extLst>
          </p:cNvPr>
          <p:cNvSpPr txBox="1">
            <a:spLocks/>
          </p:cNvSpPr>
          <p:nvPr/>
        </p:nvSpPr>
        <p:spPr>
          <a:xfrm flipH="1">
            <a:off x="3746448" y="1331035"/>
            <a:ext cx="3192411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>
              <a:lnSpc>
                <a:spcPct val="115000"/>
              </a:lnSpc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>
              <a:lnSpc>
                <a:spcPct val="115000"/>
              </a:lnSpc>
            </a:pPr>
            <a:endParaRPr lang="vi-VN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>
              <a:lnSpc>
                <a:spcPct val="115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vi-VN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>
              <a:lnSpc>
                <a:spcPct val="115000"/>
              </a:lnSpc>
            </a:pP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 Semi Condensed ExtraBold" panose="000009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 living</a:t>
            </a: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my friend now.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26" name="Subtitle 3">
            <a:extLst>
              <a:ext uri="{FF2B5EF4-FFF2-40B4-BE49-F238E27FC236}">
                <a16:creationId xmlns:a16="http://schemas.microsoft.com/office/drawing/2014/main" id="{EB147F22-96C6-49D9-8512-5FFF16437B0D}"/>
              </a:ext>
            </a:extLst>
          </p:cNvPr>
          <p:cNvSpPr txBox="1">
            <a:spLocks/>
          </p:cNvSpPr>
          <p:nvPr/>
        </p:nvSpPr>
        <p:spPr>
          <a:xfrm flipH="1">
            <a:off x="890510" y="2267730"/>
            <a:ext cx="5704092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>
              <a:lnSpc>
                <a:spcPct val="115000"/>
              </a:lnSpc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>
              <a:lnSpc>
                <a:spcPct val="115000"/>
              </a:lnSpc>
            </a:pPr>
            <a:endParaRPr lang="vi-VN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>
              <a:lnSpc>
                <a:spcPct val="115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vi-VN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l">
              <a:lnSpc>
                <a:spcPct val="115000"/>
              </a:lnSpc>
            </a:pP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 (speak) ..................... English fluently.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27" name="Subtitle 3">
            <a:extLst>
              <a:ext uri="{FF2B5EF4-FFF2-40B4-BE49-F238E27FC236}">
                <a16:creationId xmlns:a16="http://schemas.microsoft.com/office/drawing/2014/main" id="{6E9E5027-C59F-477F-B805-F28B94D78B18}"/>
              </a:ext>
            </a:extLst>
          </p:cNvPr>
          <p:cNvSpPr txBox="1">
            <a:spLocks/>
          </p:cNvSpPr>
          <p:nvPr/>
        </p:nvSpPr>
        <p:spPr>
          <a:xfrm flipH="1">
            <a:off x="867135" y="2689452"/>
            <a:ext cx="5050901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>
              <a:lnSpc>
                <a:spcPct val="115000"/>
              </a:lnSpc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>
              <a:lnSpc>
                <a:spcPct val="115000"/>
              </a:lnSpc>
            </a:pPr>
            <a:endParaRPr lang="vi-VN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>
              <a:lnSpc>
                <a:spcPct val="115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vi-VN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l">
              <a:lnSpc>
                <a:spcPct val="115000"/>
              </a:lnSpc>
            </a:pP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 (speak) ...........................to an English customer.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28" name="Subtitle 3">
            <a:extLst>
              <a:ext uri="{FF2B5EF4-FFF2-40B4-BE49-F238E27FC236}">
                <a16:creationId xmlns:a16="http://schemas.microsoft.com/office/drawing/2014/main" id="{7A70193F-75FE-4A4B-92AB-16C7306CE95D}"/>
              </a:ext>
            </a:extLst>
          </p:cNvPr>
          <p:cNvSpPr txBox="1">
            <a:spLocks/>
          </p:cNvSpPr>
          <p:nvPr/>
        </p:nvSpPr>
        <p:spPr>
          <a:xfrm flipH="1">
            <a:off x="2027953" y="2535334"/>
            <a:ext cx="1127476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r>
              <a:rPr lang="vi-VN" sz="2000" b="1" dirty="0">
                <a:solidFill>
                  <a:srgbClr val="FF7C3E"/>
                </a:solidFill>
              </a:rPr>
              <a:t>speaks</a:t>
            </a:r>
            <a:endParaRPr lang="en-US" sz="2000" b="1" dirty="0">
              <a:solidFill>
                <a:srgbClr val="FF7C3E"/>
              </a:solidFill>
            </a:endParaRPr>
          </a:p>
        </p:txBody>
      </p:sp>
      <p:sp>
        <p:nvSpPr>
          <p:cNvPr id="229" name="Subtitle 3">
            <a:extLst>
              <a:ext uri="{FF2B5EF4-FFF2-40B4-BE49-F238E27FC236}">
                <a16:creationId xmlns:a16="http://schemas.microsoft.com/office/drawing/2014/main" id="{5869845D-D312-4DC1-AE56-49CAC92882A6}"/>
              </a:ext>
            </a:extLst>
          </p:cNvPr>
          <p:cNvSpPr txBox="1">
            <a:spLocks/>
          </p:cNvSpPr>
          <p:nvPr/>
        </p:nvSpPr>
        <p:spPr>
          <a:xfrm flipH="1">
            <a:off x="1947174" y="2947636"/>
            <a:ext cx="1487240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r>
              <a:rPr lang="vi-VN" sz="2000" b="1" dirty="0">
                <a:solidFill>
                  <a:srgbClr val="FF7C3E"/>
                </a:solidFill>
              </a:rPr>
              <a:t>is speaking</a:t>
            </a:r>
            <a:endParaRPr lang="en-US" sz="2000" b="1"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/>
      <p:bldP spid="228" grpId="0" build="p"/>
      <p:bldP spid="2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0"/>
          <p:cNvSpPr/>
          <p:nvPr/>
        </p:nvSpPr>
        <p:spPr>
          <a:xfrm flipH="1">
            <a:off x="4675329" y="4616769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30"/>
          <p:cNvGrpSpPr/>
          <p:nvPr/>
        </p:nvGrpSpPr>
        <p:grpSpPr>
          <a:xfrm>
            <a:off x="4989687" y="695059"/>
            <a:ext cx="4154313" cy="4001322"/>
            <a:chOff x="4567724" y="727664"/>
            <a:chExt cx="4154313" cy="4001322"/>
          </a:xfrm>
        </p:grpSpPr>
        <p:sp>
          <p:nvSpPr>
            <p:cNvPr id="891" name="Google Shape;891;p30"/>
            <p:cNvSpPr/>
            <p:nvPr/>
          </p:nvSpPr>
          <p:spPr>
            <a:xfrm>
              <a:off x="6027764" y="7276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6083721" y="7568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30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894" name="Google Shape;894;p30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0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0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0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0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0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0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0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0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0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0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0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0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0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0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0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0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0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0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0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0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0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0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0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0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30"/>
            <p:cNvGrpSpPr/>
            <p:nvPr/>
          </p:nvGrpSpPr>
          <p:grpSpPr>
            <a:xfrm>
              <a:off x="6229624" y="1146075"/>
              <a:ext cx="2096338" cy="3582911"/>
              <a:chOff x="6229624" y="1146075"/>
              <a:chExt cx="2096338" cy="3582911"/>
            </a:xfrm>
          </p:grpSpPr>
          <p:sp>
            <p:nvSpPr>
              <p:cNvPr id="920" name="Google Shape;920;p30"/>
              <p:cNvSpPr/>
              <p:nvPr/>
            </p:nvSpPr>
            <p:spPr>
              <a:xfrm flipH="1">
                <a:off x="6846480" y="4593631"/>
                <a:ext cx="589439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888" extrusionOk="0">
                    <a:moveTo>
                      <a:pt x="9824" y="0"/>
                    </a:moveTo>
                    <a:lnTo>
                      <a:pt x="263" y="344"/>
                    </a:lnTo>
                    <a:cubicBezTo>
                      <a:pt x="263" y="344"/>
                      <a:pt x="0" y="1888"/>
                      <a:pt x="1229" y="1888"/>
                    </a:cubicBezTo>
                    <a:cubicBezTo>
                      <a:pt x="2461" y="1888"/>
                      <a:pt x="2679" y="1300"/>
                      <a:pt x="2679" y="1300"/>
                    </a:cubicBezTo>
                    <a:cubicBezTo>
                      <a:pt x="2679" y="1300"/>
                      <a:pt x="2966" y="1888"/>
                      <a:pt x="3847" y="1888"/>
                    </a:cubicBezTo>
                    <a:cubicBezTo>
                      <a:pt x="4724" y="1888"/>
                      <a:pt x="4724" y="1222"/>
                      <a:pt x="4724" y="1222"/>
                    </a:cubicBezTo>
                    <a:cubicBezTo>
                      <a:pt x="4724" y="1222"/>
                      <a:pt x="5117" y="1751"/>
                      <a:pt x="5731" y="1751"/>
                    </a:cubicBezTo>
                    <a:cubicBezTo>
                      <a:pt x="6346" y="1751"/>
                      <a:pt x="6749" y="1116"/>
                      <a:pt x="6749" y="1116"/>
                    </a:cubicBezTo>
                    <a:cubicBezTo>
                      <a:pt x="6749" y="1116"/>
                      <a:pt x="6769" y="1621"/>
                      <a:pt x="7574" y="1621"/>
                    </a:cubicBezTo>
                    <a:cubicBezTo>
                      <a:pt x="8377" y="1621"/>
                      <a:pt x="8377" y="1010"/>
                      <a:pt x="8377" y="1010"/>
                    </a:cubicBezTo>
                    <a:cubicBezTo>
                      <a:pt x="8377" y="1010"/>
                      <a:pt x="8560" y="1595"/>
                      <a:pt x="9145" y="1595"/>
                    </a:cubicBezTo>
                    <a:cubicBezTo>
                      <a:pt x="9163" y="1595"/>
                      <a:pt x="9181" y="1595"/>
                      <a:pt x="9200" y="1594"/>
                    </a:cubicBezTo>
                    <a:cubicBezTo>
                      <a:pt x="10032" y="1543"/>
                      <a:pt x="9824" y="0"/>
                      <a:pt x="982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0"/>
              <p:cNvSpPr/>
              <p:nvPr/>
            </p:nvSpPr>
            <p:spPr>
              <a:xfrm flipH="1">
                <a:off x="7351425" y="4618071"/>
                <a:ext cx="589498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1888" extrusionOk="0">
                    <a:moveTo>
                      <a:pt x="9829" y="0"/>
                    </a:moveTo>
                    <a:lnTo>
                      <a:pt x="264" y="345"/>
                    </a:lnTo>
                    <a:cubicBezTo>
                      <a:pt x="264" y="345"/>
                      <a:pt x="1" y="1888"/>
                      <a:pt x="1233" y="1888"/>
                    </a:cubicBezTo>
                    <a:cubicBezTo>
                      <a:pt x="2462" y="1888"/>
                      <a:pt x="2684" y="1300"/>
                      <a:pt x="2684" y="1300"/>
                    </a:cubicBezTo>
                    <a:cubicBezTo>
                      <a:pt x="2684" y="1300"/>
                      <a:pt x="2967" y="1888"/>
                      <a:pt x="3848" y="1888"/>
                    </a:cubicBezTo>
                    <a:cubicBezTo>
                      <a:pt x="4729" y="1888"/>
                      <a:pt x="4725" y="1223"/>
                      <a:pt x="4725" y="1223"/>
                    </a:cubicBezTo>
                    <a:lnTo>
                      <a:pt x="4725" y="1223"/>
                    </a:lnTo>
                    <a:cubicBezTo>
                      <a:pt x="4725" y="1223"/>
                      <a:pt x="5118" y="1751"/>
                      <a:pt x="5735" y="1751"/>
                    </a:cubicBezTo>
                    <a:cubicBezTo>
                      <a:pt x="6350" y="1751"/>
                      <a:pt x="6749" y="1116"/>
                      <a:pt x="6749" y="1116"/>
                    </a:cubicBezTo>
                    <a:cubicBezTo>
                      <a:pt x="6749" y="1116"/>
                      <a:pt x="6773" y="1622"/>
                      <a:pt x="7576" y="1622"/>
                    </a:cubicBezTo>
                    <a:cubicBezTo>
                      <a:pt x="8378" y="1622"/>
                      <a:pt x="8378" y="1014"/>
                      <a:pt x="8378" y="1014"/>
                    </a:cubicBezTo>
                    <a:cubicBezTo>
                      <a:pt x="8378" y="1014"/>
                      <a:pt x="8564" y="1596"/>
                      <a:pt x="9146" y="1596"/>
                    </a:cubicBezTo>
                    <a:cubicBezTo>
                      <a:pt x="9164" y="1596"/>
                      <a:pt x="9182" y="1596"/>
                      <a:pt x="9200" y="1595"/>
                    </a:cubicBezTo>
                    <a:cubicBezTo>
                      <a:pt x="10033" y="1543"/>
                      <a:pt x="9829" y="0"/>
                      <a:pt x="9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0"/>
              <p:cNvSpPr/>
              <p:nvPr/>
            </p:nvSpPr>
            <p:spPr>
              <a:xfrm flipH="1">
                <a:off x="7563038" y="1867397"/>
                <a:ext cx="590496" cy="527259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0"/>
              <p:cNvSpPr/>
              <p:nvPr/>
            </p:nvSpPr>
            <p:spPr>
              <a:xfrm flipH="1">
                <a:off x="6801726" y="2728124"/>
                <a:ext cx="2938" cy="20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35" extrusionOk="0">
                    <a:moveTo>
                      <a:pt x="25" y="0"/>
                    </a:moveTo>
                    <a:cubicBezTo>
                      <a:pt x="1" y="0"/>
                      <a:pt x="1" y="34"/>
                      <a:pt x="25" y="34"/>
                    </a:cubicBezTo>
                    <a:cubicBezTo>
                      <a:pt x="49" y="34"/>
                      <a:pt x="49" y="0"/>
                      <a:pt x="2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0"/>
              <p:cNvSpPr/>
              <p:nvPr/>
            </p:nvSpPr>
            <p:spPr>
              <a:xfrm flipH="1">
                <a:off x="7049402" y="3306094"/>
                <a:ext cx="421061" cy="400952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6825" extrusionOk="0">
                    <a:moveTo>
                      <a:pt x="2070" y="1"/>
                    </a:moveTo>
                    <a:lnTo>
                      <a:pt x="216" y="2902"/>
                    </a:lnTo>
                    <a:cubicBezTo>
                      <a:pt x="1" y="3281"/>
                      <a:pt x="93" y="5039"/>
                      <a:pt x="1752" y="6066"/>
                    </a:cubicBezTo>
                    <a:cubicBezTo>
                      <a:pt x="2677" y="6638"/>
                      <a:pt x="3446" y="6824"/>
                      <a:pt x="4036" y="6824"/>
                    </a:cubicBezTo>
                    <a:cubicBezTo>
                      <a:pt x="4802" y="6824"/>
                      <a:pt x="5268" y="6511"/>
                      <a:pt x="5388" y="6322"/>
                    </a:cubicBezTo>
                    <a:lnTo>
                      <a:pt x="7166" y="3537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0"/>
              <p:cNvSpPr/>
              <p:nvPr/>
            </p:nvSpPr>
            <p:spPr>
              <a:xfrm flipH="1">
                <a:off x="7061625" y="3532923"/>
                <a:ext cx="239524" cy="174128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964" extrusionOk="0">
                    <a:moveTo>
                      <a:pt x="4076" y="0"/>
                    </a:moveTo>
                    <a:lnTo>
                      <a:pt x="1649" y="293"/>
                    </a:lnTo>
                    <a:lnTo>
                      <a:pt x="1628" y="328"/>
                    </a:lnTo>
                    <a:lnTo>
                      <a:pt x="1622" y="328"/>
                    </a:lnTo>
                    <a:lnTo>
                      <a:pt x="0" y="2755"/>
                    </a:lnTo>
                    <a:cubicBezTo>
                      <a:pt x="437" y="2905"/>
                      <a:pt x="823" y="2963"/>
                      <a:pt x="1154" y="2963"/>
                    </a:cubicBezTo>
                    <a:cubicBezTo>
                      <a:pt x="1918" y="2963"/>
                      <a:pt x="2386" y="2649"/>
                      <a:pt x="2506" y="2461"/>
                    </a:cubicBez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8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0"/>
              <p:cNvSpPr/>
              <p:nvPr/>
            </p:nvSpPr>
            <p:spPr>
              <a:xfrm flipH="1">
                <a:off x="7334809" y="3295461"/>
                <a:ext cx="137005" cy="22324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800" extrusionOk="0">
                    <a:moveTo>
                      <a:pt x="2066" y="1"/>
                    </a:moveTo>
                    <a:cubicBezTo>
                      <a:pt x="2066" y="1"/>
                      <a:pt x="120" y="2701"/>
                      <a:pt x="79" y="2892"/>
                    </a:cubicBezTo>
                    <a:cubicBezTo>
                      <a:pt x="38" y="3083"/>
                      <a:pt x="0" y="3800"/>
                      <a:pt x="0" y="3800"/>
                    </a:cubicBezTo>
                    <a:lnTo>
                      <a:pt x="2332" y="345"/>
                    </a:ln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F495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0"/>
              <p:cNvSpPr/>
              <p:nvPr/>
            </p:nvSpPr>
            <p:spPr>
              <a:xfrm flipH="1">
                <a:off x="7157155" y="3002422"/>
                <a:ext cx="3172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13" extrusionOk="0">
                    <a:moveTo>
                      <a:pt x="328" y="1"/>
                    </a:moveTo>
                    <a:cubicBezTo>
                      <a:pt x="229" y="1"/>
                      <a:pt x="133" y="49"/>
                      <a:pt x="79" y="138"/>
                    </a:cubicBezTo>
                    <a:cubicBezTo>
                      <a:pt x="1" y="257"/>
                      <a:pt x="10" y="424"/>
                      <a:pt x="96" y="554"/>
                    </a:cubicBezTo>
                    <a:cubicBezTo>
                      <a:pt x="130" y="568"/>
                      <a:pt x="164" y="588"/>
                      <a:pt x="195" y="612"/>
                    </a:cubicBezTo>
                    <a:lnTo>
                      <a:pt x="540" y="70"/>
                    </a:lnTo>
                    <a:cubicBezTo>
                      <a:pt x="472" y="25"/>
                      <a:pt x="400" y="1"/>
                      <a:pt x="328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0"/>
              <p:cNvSpPr/>
              <p:nvPr/>
            </p:nvSpPr>
            <p:spPr>
              <a:xfrm flipH="1">
                <a:off x="7178775" y="3033324"/>
                <a:ext cx="32782" cy="3718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33" extrusionOk="0">
                    <a:moveTo>
                      <a:pt x="346" y="1"/>
                    </a:moveTo>
                    <a:cubicBezTo>
                      <a:pt x="243" y="1"/>
                      <a:pt x="147" y="45"/>
                      <a:pt x="93" y="134"/>
                    </a:cubicBezTo>
                    <a:cubicBezTo>
                      <a:pt x="1" y="277"/>
                      <a:pt x="35" y="489"/>
                      <a:pt x="168" y="625"/>
                    </a:cubicBezTo>
                    <a:cubicBezTo>
                      <a:pt x="188" y="625"/>
                      <a:pt x="209" y="629"/>
                      <a:pt x="229" y="632"/>
                    </a:cubicBezTo>
                    <a:lnTo>
                      <a:pt x="557" y="120"/>
                    </a:lnTo>
                    <a:cubicBezTo>
                      <a:pt x="530" y="93"/>
                      <a:pt x="503" y="62"/>
                      <a:pt x="482" y="28"/>
                    </a:cubicBezTo>
                    <a:cubicBezTo>
                      <a:pt x="437" y="11"/>
                      <a:pt x="390" y="1"/>
                      <a:pt x="346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0"/>
              <p:cNvSpPr/>
              <p:nvPr/>
            </p:nvSpPr>
            <p:spPr>
              <a:xfrm flipH="1">
                <a:off x="7177424" y="3034910"/>
                <a:ext cx="5816" cy="55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4" extrusionOk="0">
                    <a:moveTo>
                      <a:pt x="0" y="1"/>
                    </a:moveTo>
                    <a:cubicBezTo>
                      <a:pt x="21" y="35"/>
                      <a:pt x="48" y="66"/>
                      <a:pt x="75" y="93"/>
                    </a:cubicBezTo>
                    <a:lnTo>
                      <a:pt x="99" y="59"/>
                    </a:lnTo>
                    <a:cubicBezTo>
                      <a:pt x="68" y="35"/>
                      <a:pt x="34" y="15"/>
                      <a:pt x="0" y="1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0"/>
              <p:cNvSpPr/>
              <p:nvPr/>
            </p:nvSpPr>
            <p:spPr>
              <a:xfrm flipH="1">
                <a:off x="7199278" y="3070042"/>
                <a:ext cx="22090" cy="3054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20" extrusionOk="0">
                    <a:moveTo>
                      <a:pt x="322" y="0"/>
                    </a:moveTo>
                    <a:cubicBezTo>
                      <a:pt x="223" y="0"/>
                      <a:pt x="127" y="45"/>
                      <a:pt x="72" y="134"/>
                    </a:cubicBezTo>
                    <a:cubicBezTo>
                      <a:pt x="1" y="243"/>
                      <a:pt x="4" y="393"/>
                      <a:pt x="69" y="520"/>
                    </a:cubicBezTo>
                    <a:lnTo>
                      <a:pt x="376" y="38"/>
                    </a:lnTo>
                    <a:cubicBezTo>
                      <a:pt x="363" y="28"/>
                      <a:pt x="349" y="14"/>
                      <a:pt x="335" y="0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0"/>
              <p:cNvSpPr/>
              <p:nvPr/>
            </p:nvSpPr>
            <p:spPr>
              <a:xfrm flipH="1">
                <a:off x="7198045" y="3070042"/>
                <a:ext cx="3701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38" extrusionOk="0">
                    <a:moveTo>
                      <a:pt x="1" y="0"/>
                    </a:moveTo>
                    <a:cubicBezTo>
                      <a:pt x="15" y="14"/>
                      <a:pt x="29" y="28"/>
                      <a:pt x="42" y="38"/>
                    </a:cubicBezTo>
                    <a:lnTo>
                      <a:pt x="62" y="7"/>
                    </a:lnTo>
                    <a:cubicBezTo>
                      <a:pt x="42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0"/>
              <p:cNvSpPr/>
              <p:nvPr/>
            </p:nvSpPr>
            <p:spPr>
              <a:xfrm flipH="1">
                <a:off x="6321256" y="2072723"/>
                <a:ext cx="1049686" cy="1479438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25183" extrusionOk="0">
                    <a:moveTo>
                      <a:pt x="14443" y="1"/>
                    </a:moveTo>
                    <a:lnTo>
                      <a:pt x="0" y="21998"/>
                    </a:lnTo>
                    <a:cubicBezTo>
                      <a:pt x="24" y="22704"/>
                      <a:pt x="396" y="23858"/>
                      <a:pt x="1622" y="24616"/>
                    </a:cubicBezTo>
                    <a:cubicBezTo>
                      <a:pt x="2055" y="24882"/>
                      <a:pt x="2454" y="25066"/>
                      <a:pt x="2816" y="25183"/>
                    </a:cubicBezTo>
                    <a:lnTo>
                      <a:pt x="17867" y="2264"/>
                    </a:lnTo>
                    <a:lnTo>
                      <a:pt x="14443" y="1"/>
                    </a:ln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0"/>
              <p:cNvSpPr/>
              <p:nvPr/>
            </p:nvSpPr>
            <p:spPr>
              <a:xfrm flipH="1">
                <a:off x="6244415" y="2205672"/>
                <a:ext cx="961091" cy="1357537"/>
              </a:xfrm>
              <a:custGeom>
                <a:avLst/>
                <a:gdLst/>
                <a:ahLst/>
                <a:cxnLst/>
                <a:rect l="l" t="t" r="r" b="b"/>
                <a:pathLst>
                  <a:path w="16359" h="23108" extrusionOk="0">
                    <a:moveTo>
                      <a:pt x="15051" y="1"/>
                    </a:moveTo>
                    <a:lnTo>
                      <a:pt x="0" y="22920"/>
                    </a:lnTo>
                    <a:cubicBezTo>
                      <a:pt x="411" y="23055"/>
                      <a:pt x="775" y="23107"/>
                      <a:pt x="1089" y="23107"/>
                    </a:cubicBezTo>
                    <a:cubicBezTo>
                      <a:pt x="1854" y="23107"/>
                      <a:pt x="2320" y="22795"/>
                      <a:pt x="2441" y="22606"/>
                    </a:cubicBezTo>
                    <a:lnTo>
                      <a:pt x="2441" y="22603"/>
                    </a:lnTo>
                    <a:lnTo>
                      <a:pt x="16358" y="864"/>
                    </a:lnTo>
                    <a:lnTo>
                      <a:pt x="15051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0"/>
              <p:cNvSpPr/>
              <p:nvPr/>
            </p:nvSpPr>
            <p:spPr>
              <a:xfrm flipH="1">
                <a:off x="6522358" y="2055451"/>
                <a:ext cx="849231" cy="13096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22293" extrusionOk="0">
                    <a:moveTo>
                      <a:pt x="14013" y="1"/>
                    </a:moveTo>
                    <a:lnTo>
                      <a:pt x="97" y="21743"/>
                    </a:lnTo>
                    <a:cubicBezTo>
                      <a:pt x="38" y="21842"/>
                      <a:pt x="1" y="22039"/>
                      <a:pt x="11" y="22292"/>
                    </a:cubicBezTo>
                    <a:lnTo>
                      <a:pt x="14454" y="295"/>
                    </a:lnTo>
                    <a:lnTo>
                      <a:pt x="14013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0"/>
              <p:cNvSpPr/>
              <p:nvPr/>
            </p:nvSpPr>
            <p:spPr>
              <a:xfrm flipH="1">
                <a:off x="6229980" y="1896771"/>
                <a:ext cx="137240" cy="1384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57" extrusionOk="0">
                    <a:moveTo>
                      <a:pt x="1981" y="0"/>
                    </a:moveTo>
                    <a:cubicBezTo>
                      <a:pt x="1707" y="0"/>
                      <a:pt x="897" y="361"/>
                      <a:pt x="0" y="825"/>
                    </a:cubicBezTo>
                    <a:cubicBezTo>
                      <a:pt x="140" y="1285"/>
                      <a:pt x="635" y="2259"/>
                      <a:pt x="2335" y="2357"/>
                    </a:cubicBezTo>
                    <a:cubicBezTo>
                      <a:pt x="2332" y="1159"/>
                      <a:pt x="2253" y="118"/>
                      <a:pt x="2048" y="12"/>
                    </a:cubicBezTo>
                    <a:cubicBezTo>
                      <a:pt x="2032" y="4"/>
                      <a:pt x="2010" y="0"/>
                      <a:pt x="1981" y="0"/>
                    </a:cubicBezTo>
                    <a:close/>
                  </a:path>
                </a:pathLst>
              </a:custGeom>
              <a:solidFill>
                <a:srgbClr val="1D37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0"/>
              <p:cNvSpPr/>
              <p:nvPr/>
            </p:nvSpPr>
            <p:spPr>
              <a:xfrm flipH="1">
                <a:off x="6229624" y="1945180"/>
                <a:ext cx="331350" cy="34085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802" extrusionOk="0">
                    <a:moveTo>
                      <a:pt x="3298" y="1"/>
                    </a:moveTo>
                    <a:cubicBezTo>
                      <a:pt x="1923" y="710"/>
                      <a:pt x="342" y="1656"/>
                      <a:pt x="215" y="1878"/>
                    </a:cubicBezTo>
                    <a:cubicBezTo>
                      <a:pt x="1" y="2260"/>
                      <a:pt x="93" y="4019"/>
                      <a:pt x="1755" y="5046"/>
                    </a:cubicBezTo>
                    <a:cubicBezTo>
                      <a:pt x="2678" y="5616"/>
                      <a:pt x="3445" y="5801"/>
                      <a:pt x="4034" y="5801"/>
                    </a:cubicBezTo>
                    <a:cubicBezTo>
                      <a:pt x="4801" y="5801"/>
                      <a:pt x="5268" y="5488"/>
                      <a:pt x="5387" y="5298"/>
                    </a:cubicBezTo>
                    <a:cubicBezTo>
                      <a:pt x="5510" y="5107"/>
                      <a:pt x="5640" y="3175"/>
                      <a:pt x="5633" y="1533"/>
                    </a:cubicBezTo>
                    <a:cubicBezTo>
                      <a:pt x="3933" y="1435"/>
                      <a:pt x="3438" y="461"/>
                      <a:pt x="3298" y="1"/>
                    </a:cubicBezTo>
                    <a:close/>
                  </a:path>
                </a:pathLst>
              </a:custGeom>
              <a:solidFill>
                <a:srgbClr val="FCC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 flipH="1">
                <a:off x="6362810" y="1945180"/>
                <a:ext cx="190526" cy="17072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906" extrusionOk="0">
                    <a:moveTo>
                      <a:pt x="3168" y="1"/>
                    </a:moveTo>
                    <a:cubicBezTo>
                      <a:pt x="1793" y="710"/>
                      <a:pt x="212" y="1656"/>
                      <a:pt x="85" y="1878"/>
                    </a:cubicBezTo>
                    <a:cubicBezTo>
                      <a:pt x="35" y="1970"/>
                      <a:pt x="0" y="2137"/>
                      <a:pt x="0" y="2352"/>
                    </a:cubicBezTo>
                    <a:cubicBezTo>
                      <a:pt x="0" y="2513"/>
                      <a:pt x="21" y="2700"/>
                      <a:pt x="65" y="2905"/>
                    </a:cubicBezTo>
                    <a:cubicBezTo>
                      <a:pt x="130" y="2786"/>
                      <a:pt x="983" y="1312"/>
                      <a:pt x="3243" y="202"/>
                    </a:cubicBezTo>
                    <a:cubicBezTo>
                      <a:pt x="3240" y="195"/>
                      <a:pt x="3236" y="185"/>
                      <a:pt x="3233" y="178"/>
                    </a:cubicBezTo>
                    <a:cubicBezTo>
                      <a:pt x="3206" y="113"/>
                      <a:pt x="3186" y="52"/>
                      <a:pt x="3168" y="1"/>
                    </a:cubicBezTo>
                    <a:close/>
                  </a:path>
                </a:pathLst>
              </a:custGeom>
              <a:solidFill>
                <a:srgbClr val="FAB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0"/>
              <p:cNvSpPr/>
              <p:nvPr/>
            </p:nvSpPr>
            <p:spPr>
              <a:xfrm flipH="1">
                <a:off x="6319046" y="2334038"/>
                <a:ext cx="2291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8" extrusionOk="0">
                    <a:moveTo>
                      <a:pt x="18" y="1"/>
                    </a:moveTo>
                    <a:cubicBezTo>
                      <a:pt x="1" y="1"/>
                      <a:pt x="1" y="28"/>
                      <a:pt x="18" y="28"/>
                    </a:cubicBezTo>
                    <a:cubicBezTo>
                      <a:pt x="39" y="28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rgbClr val="F2D3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0"/>
              <p:cNvSpPr/>
              <p:nvPr/>
            </p:nvSpPr>
            <p:spPr>
              <a:xfrm flipH="1">
                <a:off x="6650710" y="2745396"/>
                <a:ext cx="1500945" cy="1496828"/>
              </a:xfrm>
              <a:custGeom>
                <a:avLst/>
                <a:gdLst/>
                <a:ahLst/>
                <a:cxnLst/>
                <a:rect l="l" t="t" r="r" b="b"/>
                <a:pathLst>
                  <a:path w="25548" h="25479" extrusionOk="0">
                    <a:moveTo>
                      <a:pt x="10728" y="0"/>
                    </a:moveTo>
                    <a:cubicBezTo>
                      <a:pt x="7369" y="0"/>
                      <a:pt x="3860" y="561"/>
                      <a:pt x="894" y="2242"/>
                    </a:cubicBezTo>
                    <a:cubicBezTo>
                      <a:pt x="894" y="2242"/>
                      <a:pt x="0" y="21857"/>
                      <a:pt x="7759" y="25035"/>
                    </a:cubicBezTo>
                    <a:cubicBezTo>
                      <a:pt x="7759" y="25035"/>
                      <a:pt x="9302" y="25416"/>
                      <a:pt x="10962" y="25416"/>
                    </a:cubicBezTo>
                    <a:cubicBezTo>
                      <a:pt x="11298" y="25416"/>
                      <a:pt x="11638" y="25400"/>
                      <a:pt x="11971" y="25363"/>
                    </a:cubicBezTo>
                    <a:cubicBezTo>
                      <a:pt x="13617" y="25179"/>
                      <a:pt x="13784" y="25117"/>
                      <a:pt x="13784" y="25117"/>
                    </a:cubicBezTo>
                    <a:cubicBezTo>
                      <a:pt x="13784" y="25117"/>
                      <a:pt x="14255" y="25250"/>
                      <a:pt x="15989" y="25418"/>
                    </a:cubicBezTo>
                    <a:cubicBezTo>
                      <a:pt x="16461" y="25463"/>
                      <a:pt x="16835" y="25479"/>
                      <a:pt x="17127" y="25479"/>
                    </a:cubicBezTo>
                    <a:cubicBezTo>
                      <a:pt x="17909" y="25479"/>
                      <a:pt x="18119" y="25363"/>
                      <a:pt x="18119" y="25363"/>
                    </a:cubicBezTo>
                    <a:cubicBezTo>
                      <a:pt x="18119" y="25363"/>
                      <a:pt x="20430" y="22062"/>
                      <a:pt x="22987" y="16696"/>
                    </a:cubicBezTo>
                    <a:cubicBezTo>
                      <a:pt x="25547" y="11330"/>
                      <a:pt x="23567" y="2242"/>
                      <a:pt x="23567" y="2242"/>
                    </a:cubicBezTo>
                    <a:cubicBezTo>
                      <a:pt x="23567" y="2242"/>
                      <a:pt x="17445" y="0"/>
                      <a:pt x="1072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 flipH="1">
                <a:off x="6778863" y="2822357"/>
                <a:ext cx="464184" cy="20955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3567" extrusionOk="0">
                    <a:moveTo>
                      <a:pt x="1" y="1"/>
                    </a:moveTo>
                    <a:cubicBezTo>
                      <a:pt x="2" y="2"/>
                      <a:pt x="4050" y="3566"/>
                      <a:pt x="5675" y="3566"/>
                    </a:cubicBezTo>
                    <a:cubicBezTo>
                      <a:pt x="5694" y="3566"/>
                      <a:pt x="5712" y="3566"/>
                      <a:pt x="5729" y="3565"/>
                    </a:cubicBezTo>
                    <a:cubicBezTo>
                      <a:pt x="7316" y="3483"/>
                      <a:pt x="7900" y="1851"/>
                      <a:pt x="7900" y="1851"/>
                    </a:cubicBezTo>
                    <a:cubicBezTo>
                      <a:pt x="7900" y="1851"/>
                      <a:pt x="1762" y="206"/>
                      <a:pt x="203" y="1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0"/>
              <p:cNvSpPr/>
              <p:nvPr/>
            </p:nvSpPr>
            <p:spPr>
              <a:xfrm flipH="1">
                <a:off x="7514338" y="2818950"/>
                <a:ext cx="658646" cy="1461579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4879" extrusionOk="0">
                    <a:moveTo>
                      <a:pt x="11210" y="1"/>
                    </a:moveTo>
                    <a:lnTo>
                      <a:pt x="7585" y="666"/>
                    </a:lnTo>
                    <a:lnTo>
                      <a:pt x="1014" y="280"/>
                    </a:lnTo>
                    <a:cubicBezTo>
                      <a:pt x="1014" y="280"/>
                      <a:pt x="703" y="1025"/>
                      <a:pt x="352" y="7858"/>
                    </a:cubicBezTo>
                    <a:cubicBezTo>
                      <a:pt x="0" y="14689"/>
                      <a:pt x="6793" y="24879"/>
                      <a:pt x="6793" y="24879"/>
                    </a:cubicBezTo>
                    <a:cubicBezTo>
                      <a:pt x="6793" y="24879"/>
                      <a:pt x="9558" y="24442"/>
                      <a:pt x="9121" y="24111"/>
                    </a:cubicBezTo>
                    <a:cubicBezTo>
                      <a:pt x="8688" y="23780"/>
                      <a:pt x="6732" y="19537"/>
                      <a:pt x="6056" y="15157"/>
                    </a:cubicBezTo>
                    <a:cubicBezTo>
                      <a:pt x="5380" y="10774"/>
                      <a:pt x="6581" y="7640"/>
                      <a:pt x="6581" y="7640"/>
                    </a:cubicBezTo>
                    <a:cubicBezTo>
                      <a:pt x="8804" y="5271"/>
                      <a:pt x="11210" y="1"/>
                      <a:pt x="1121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0"/>
              <p:cNvSpPr/>
              <p:nvPr/>
            </p:nvSpPr>
            <p:spPr>
              <a:xfrm flipH="1">
                <a:off x="6668393" y="1859759"/>
                <a:ext cx="1512989" cy="1086946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0"/>
              <p:cNvSpPr/>
              <p:nvPr/>
            </p:nvSpPr>
            <p:spPr>
              <a:xfrm flipH="1">
                <a:off x="7512700" y="2227232"/>
                <a:ext cx="177543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0"/>
              <p:cNvSpPr/>
              <p:nvPr/>
            </p:nvSpPr>
            <p:spPr>
              <a:xfrm flipH="1">
                <a:off x="7564033" y="1859759"/>
                <a:ext cx="761929" cy="1082011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0"/>
              <p:cNvSpPr/>
              <p:nvPr/>
            </p:nvSpPr>
            <p:spPr>
              <a:xfrm flipH="1">
                <a:off x="7024134" y="1915512"/>
                <a:ext cx="703238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0"/>
              <p:cNvSpPr/>
              <p:nvPr/>
            </p:nvSpPr>
            <p:spPr>
              <a:xfrm flipH="1">
                <a:off x="6848077" y="2183465"/>
                <a:ext cx="96526" cy="738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0"/>
              <p:cNvSpPr/>
              <p:nvPr/>
            </p:nvSpPr>
            <p:spPr>
              <a:xfrm flipH="1">
                <a:off x="6727385" y="1146373"/>
                <a:ext cx="1109024" cy="73222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0"/>
              <p:cNvSpPr/>
              <p:nvPr/>
            </p:nvSpPr>
            <p:spPr>
              <a:xfrm flipH="1">
                <a:off x="7242477" y="1146075"/>
                <a:ext cx="624336" cy="45699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0"/>
              <p:cNvSpPr/>
              <p:nvPr/>
            </p:nvSpPr>
            <p:spPr>
              <a:xfrm flipH="1">
                <a:off x="6742018" y="1586460"/>
                <a:ext cx="925548" cy="732699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0"/>
              <p:cNvSpPr/>
              <p:nvPr/>
            </p:nvSpPr>
            <p:spPr>
              <a:xfrm flipH="1">
                <a:off x="7572683" y="1723991"/>
                <a:ext cx="135007" cy="97932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0"/>
              <p:cNvSpPr/>
              <p:nvPr/>
            </p:nvSpPr>
            <p:spPr>
              <a:xfrm flipH="1">
                <a:off x="6830804" y="1380663"/>
                <a:ext cx="134361" cy="7184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0"/>
              <p:cNvSpPr/>
              <p:nvPr/>
            </p:nvSpPr>
            <p:spPr>
              <a:xfrm flipH="1">
                <a:off x="7168079" y="1363391"/>
                <a:ext cx="207740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0"/>
              <p:cNvSpPr/>
              <p:nvPr/>
            </p:nvSpPr>
            <p:spPr>
              <a:xfrm flipH="1">
                <a:off x="6887204" y="1533410"/>
                <a:ext cx="50584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0"/>
              <p:cNvSpPr/>
              <p:nvPr/>
            </p:nvSpPr>
            <p:spPr>
              <a:xfrm flipH="1">
                <a:off x="7216079" y="1533410"/>
                <a:ext cx="69443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0"/>
              <p:cNvSpPr/>
              <p:nvPr/>
            </p:nvSpPr>
            <p:spPr>
              <a:xfrm flipH="1">
                <a:off x="7098170" y="1684159"/>
                <a:ext cx="92296" cy="4188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 w="19050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0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0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0"/>
              <p:cNvSpPr/>
              <p:nvPr/>
            </p:nvSpPr>
            <p:spPr>
              <a:xfrm flipH="1">
                <a:off x="6760659" y="1437826"/>
                <a:ext cx="75435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 flipH="1">
                <a:off x="6812826" y="1434360"/>
                <a:ext cx="187530" cy="20003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0"/>
              <p:cNvSpPr/>
              <p:nvPr/>
            </p:nvSpPr>
            <p:spPr>
              <a:xfrm flipH="1">
                <a:off x="6807362" y="1625704"/>
                <a:ext cx="172549" cy="58806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0"/>
              <p:cNvSpPr/>
              <p:nvPr/>
            </p:nvSpPr>
            <p:spPr>
              <a:xfrm flipH="1">
                <a:off x="6838854" y="1435417"/>
                <a:ext cx="78255" cy="1709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0"/>
              <p:cNvSpPr/>
              <p:nvPr/>
            </p:nvSpPr>
            <p:spPr>
              <a:xfrm flipH="1">
                <a:off x="6887204" y="1533880"/>
                <a:ext cx="50584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0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 flipH="1">
                <a:off x="7079306" y="1415736"/>
                <a:ext cx="349386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0"/>
              <p:cNvSpPr/>
              <p:nvPr/>
            </p:nvSpPr>
            <p:spPr>
              <a:xfrm flipH="1">
                <a:off x="7230530" y="1415736"/>
                <a:ext cx="128369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0"/>
              <p:cNvSpPr/>
              <p:nvPr/>
            </p:nvSpPr>
            <p:spPr>
              <a:xfrm flipH="1">
                <a:off x="7216079" y="1534056"/>
                <a:ext cx="69443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0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 flipH="1">
                <a:off x="6740621" y="1412329"/>
                <a:ext cx="287405" cy="298672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 flipH="1">
                <a:off x="7060036" y="1395292"/>
                <a:ext cx="400969" cy="324521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0"/>
              <p:cNvSpPr/>
              <p:nvPr/>
            </p:nvSpPr>
            <p:spPr>
              <a:xfrm flipH="1">
                <a:off x="6737801" y="1415149"/>
                <a:ext cx="28223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 flipH="1">
                <a:off x="7052281" y="1398288"/>
                <a:ext cx="393684" cy="318705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0"/>
              <p:cNvSpPr/>
              <p:nvPr/>
            </p:nvSpPr>
            <p:spPr>
              <a:xfrm flipH="1">
                <a:off x="6957408" y="1521190"/>
                <a:ext cx="86480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0"/>
              <p:cNvSpPr/>
              <p:nvPr/>
            </p:nvSpPr>
            <p:spPr>
              <a:xfrm flipH="1">
                <a:off x="6970451" y="1521190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 flipH="1">
                <a:off x="7447724" y="1532881"/>
                <a:ext cx="130190" cy="110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0"/>
              <p:cNvSpPr/>
              <p:nvPr/>
            </p:nvSpPr>
            <p:spPr>
              <a:xfrm flipH="1">
                <a:off x="7004702" y="1530473"/>
                <a:ext cx="66270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0"/>
              <p:cNvSpPr/>
              <p:nvPr/>
            </p:nvSpPr>
            <p:spPr>
              <a:xfrm flipH="1">
                <a:off x="6750027" y="1434712"/>
                <a:ext cx="9576" cy="155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 flipH="1">
                <a:off x="6748617" y="1463675"/>
                <a:ext cx="705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0"/>
              <p:cNvSpPr/>
              <p:nvPr/>
            </p:nvSpPr>
            <p:spPr>
              <a:xfrm flipH="1">
                <a:off x="7009425" y="1514750"/>
                <a:ext cx="506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 w="28575" cap="flat" cmpd="sng">
                <a:solidFill>
                  <a:srgbClr val="FAE0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0"/>
              <p:cNvSpPr/>
              <p:nvPr/>
            </p:nvSpPr>
            <p:spPr>
              <a:xfrm flipH="1">
                <a:off x="7071265" y="1448636"/>
                <a:ext cx="881" cy="64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 flipH="1">
                <a:off x="6802196" y="1471489"/>
                <a:ext cx="11632" cy="6703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0"/>
              <p:cNvSpPr/>
              <p:nvPr/>
            </p:nvSpPr>
            <p:spPr>
              <a:xfrm flipH="1">
                <a:off x="6800375" y="1572595"/>
                <a:ext cx="3055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0"/>
              <p:cNvSpPr/>
              <p:nvPr/>
            </p:nvSpPr>
            <p:spPr>
              <a:xfrm flipH="1">
                <a:off x="7129015" y="1451221"/>
                <a:ext cx="25145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0"/>
              <p:cNvSpPr/>
              <p:nvPr/>
            </p:nvSpPr>
            <p:spPr>
              <a:xfrm flipH="1">
                <a:off x="7127429" y="1563959"/>
                <a:ext cx="2879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0"/>
              <p:cNvSpPr/>
              <p:nvPr/>
            </p:nvSpPr>
            <p:spPr>
              <a:xfrm flipH="1">
                <a:off x="7577852" y="1566133"/>
                <a:ext cx="160916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0"/>
              <p:cNvSpPr/>
              <p:nvPr/>
            </p:nvSpPr>
            <p:spPr>
              <a:xfrm flipH="1">
                <a:off x="7577844" y="2579666"/>
                <a:ext cx="542732" cy="678122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43" extrusionOk="0">
                    <a:moveTo>
                      <a:pt x="5479" y="1"/>
                    </a:moveTo>
                    <a:cubicBezTo>
                      <a:pt x="3874" y="1"/>
                      <a:pt x="1753" y="995"/>
                      <a:pt x="467" y="3527"/>
                    </a:cubicBezTo>
                    <a:cubicBezTo>
                      <a:pt x="0" y="4446"/>
                      <a:pt x="1045" y="9699"/>
                      <a:pt x="5513" y="11542"/>
                    </a:cubicBezTo>
                    <a:cubicBezTo>
                      <a:pt x="5513" y="11542"/>
                      <a:pt x="8807" y="7761"/>
                      <a:pt x="9238" y="6050"/>
                    </a:cubicBezTo>
                    <a:cubicBezTo>
                      <a:pt x="9238" y="6050"/>
                      <a:pt x="8264" y="3497"/>
                      <a:pt x="7606" y="1175"/>
                    </a:cubicBezTo>
                    <a:cubicBezTo>
                      <a:pt x="7399" y="447"/>
                      <a:pt x="6555" y="1"/>
                      <a:pt x="5479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0"/>
              <p:cNvSpPr/>
              <p:nvPr/>
            </p:nvSpPr>
            <p:spPr>
              <a:xfrm flipH="1">
                <a:off x="7588429" y="2885218"/>
                <a:ext cx="86950" cy="6603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124" extrusionOk="0">
                    <a:moveTo>
                      <a:pt x="1458" y="1"/>
                    </a:moveTo>
                    <a:cubicBezTo>
                      <a:pt x="1455" y="1"/>
                      <a:pt x="1453" y="1"/>
                      <a:pt x="1451" y="3"/>
                    </a:cubicBezTo>
                    <a:cubicBezTo>
                      <a:pt x="881" y="228"/>
                      <a:pt x="382" y="610"/>
                      <a:pt x="10" y="1098"/>
                    </a:cubicBezTo>
                    <a:cubicBezTo>
                      <a:pt x="1" y="1110"/>
                      <a:pt x="15" y="1124"/>
                      <a:pt x="29" y="1124"/>
                    </a:cubicBezTo>
                    <a:cubicBezTo>
                      <a:pt x="35" y="1124"/>
                      <a:pt x="41" y="1121"/>
                      <a:pt x="45" y="1115"/>
                    </a:cubicBezTo>
                    <a:cubicBezTo>
                      <a:pt x="410" y="638"/>
                      <a:pt x="902" y="262"/>
                      <a:pt x="1461" y="37"/>
                    </a:cubicBezTo>
                    <a:cubicBezTo>
                      <a:pt x="1479" y="31"/>
                      <a:pt x="1473" y="1"/>
                      <a:pt x="1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0"/>
              <p:cNvSpPr/>
              <p:nvPr/>
            </p:nvSpPr>
            <p:spPr>
              <a:xfrm flipH="1">
                <a:off x="7626614" y="2821182"/>
                <a:ext cx="168495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371" extrusionOk="0">
                    <a:moveTo>
                      <a:pt x="2847" y="0"/>
                    </a:moveTo>
                    <a:cubicBezTo>
                      <a:pt x="2846" y="0"/>
                      <a:pt x="2845" y="0"/>
                      <a:pt x="2844" y="1"/>
                    </a:cubicBezTo>
                    <a:cubicBezTo>
                      <a:pt x="2021" y="99"/>
                      <a:pt x="1226" y="406"/>
                      <a:pt x="553" y="891"/>
                    </a:cubicBezTo>
                    <a:cubicBezTo>
                      <a:pt x="362" y="1028"/>
                      <a:pt x="181" y="1178"/>
                      <a:pt x="14" y="1338"/>
                    </a:cubicBezTo>
                    <a:cubicBezTo>
                      <a:pt x="1" y="1352"/>
                      <a:pt x="12" y="1371"/>
                      <a:pt x="26" y="1371"/>
                    </a:cubicBezTo>
                    <a:cubicBezTo>
                      <a:pt x="30" y="1371"/>
                      <a:pt x="34" y="1369"/>
                      <a:pt x="38" y="1365"/>
                    </a:cubicBezTo>
                    <a:cubicBezTo>
                      <a:pt x="632" y="799"/>
                      <a:pt x="1363" y="386"/>
                      <a:pt x="2154" y="171"/>
                    </a:cubicBezTo>
                    <a:cubicBezTo>
                      <a:pt x="2379" y="109"/>
                      <a:pt x="2612" y="65"/>
                      <a:pt x="2844" y="37"/>
                    </a:cubicBezTo>
                    <a:cubicBezTo>
                      <a:pt x="2866" y="34"/>
                      <a:pt x="2868" y="0"/>
                      <a:pt x="28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 flipH="1">
                <a:off x="7660041" y="2739345"/>
                <a:ext cx="189998" cy="3354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71" extrusionOk="0">
                    <a:moveTo>
                      <a:pt x="2194" y="0"/>
                    </a:moveTo>
                    <a:cubicBezTo>
                      <a:pt x="1682" y="0"/>
                      <a:pt x="1169" y="84"/>
                      <a:pt x="683" y="250"/>
                    </a:cubicBezTo>
                    <a:cubicBezTo>
                      <a:pt x="454" y="328"/>
                      <a:pt x="232" y="423"/>
                      <a:pt x="20" y="537"/>
                    </a:cubicBezTo>
                    <a:cubicBezTo>
                      <a:pt x="0" y="545"/>
                      <a:pt x="11" y="570"/>
                      <a:pt x="27" y="570"/>
                    </a:cubicBezTo>
                    <a:cubicBezTo>
                      <a:pt x="31" y="570"/>
                      <a:pt x="34" y="569"/>
                      <a:pt x="37" y="567"/>
                    </a:cubicBezTo>
                    <a:cubicBezTo>
                      <a:pt x="705" y="218"/>
                      <a:pt x="1453" y="36"/>
                      <a:pt x="2203" y="36"/>
                    </a:cubicBezTo>
                    <a:cubicBezTo>
                      <a:pt x="2297" y="36"/>
                      <a:pt x="2391" y="39"/>
                      <a:pt x="2485" y="45"/>
                    </a:cubicBezTo>
                    <a:cubicBezTo>
                      <a:pt x="2728" y="62"/>
                      <a:pt x="2966" y="96"/>
                      <a:pt x="3205" y="151"/>
                    </a:cubicBezTo>
                    <a:cubicBezTo>
                      <a:pt x="3207" y="151"/>
                      <a:pt x="3209" y="151"/>
                      <a:pt x="3210" y="151"/>
                    </a:cubicBezTo>
                    <a:cubicBezTo>
                      <a:pt x="3227" y="151"/>
                      <a:pt x="3234" y="119"/>
                      <a:pt x="3212" y="113"/>
                    </a:cubicBezTo>
                    <a:cubicBezTo>
                      <a:pt x="2878" y="38"/>
                      <a:pt x="2536" y="0"/>
                      <a:pt x="21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0"/>
              <p:cNvSpPr/>
              <p:nvPr/>
            </p:nvSpPr>
            <p:spPr>
              <a:xfrm flipH="1">
                <a:off x="7679780" y="2668142"/>
                <a:ext cx="199398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0"/>
              <p:cNvSpPr/>
              <p:nvPr/>
            </p:nvSpPr>
            <p:spPr>
              <a:xfrm flipH="1">
                <a:off x="7002287" y="3070394"/>
                <a:ext cx="342982" cy="1161614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9773" extrusionOk="0">
                    <a:moveTo>
                      <a:pt x="5051" y="0"/>
                    </a:moveTo>
                    <a:cubicBezTo>
                      <a:pt x="4371" y="0"/>
                      <a:pt x="3066" y="826"/>
                      <a:pt x="1915" y="2497"/>
                    </a:cubicBezTo>
                    <a:cubicBezTo>
                      <a:pt x="0" y="5278"/>
                      <a:pt x="583" y="14427"/>
                      <a:pt x="1297" y="16240"/>
                    </a:cubicBezTo>
                    <a:cubicBezTo>
                      <a:pt x="2160" y="18438"/>
                      <a:pt x="58" y="19585"/>
                      <a:pt x="58" y="19585"/>
                    </a:cubicBezTo>
                    <a:lnTo>
                      <a:pt x="348" y="19773"/>
                    </a:lnTo>
                    <a:lnTo>
                      <a:pt x="809" y="19308"/>
                    </a:lnTo>
                    <a:cubicBezTo>
                      <a:pt x="809" y="19308"/>
                      <a:pt x="2124" y="18097"/>
                      <a:pt x="1997" y="16984"/>
                    </a:cubicBezTo>
                    <a:cubicBezTo>
                      <a:pt x="1874" y="15872"/>
                      <a:pt x="1710" y="6501"/>
                      <a:pt x="2410" y="4108"/>
                    </a:cubicBezTo>
                    <a:cubicBezTo>
                      <a:pt x="3113" y="1711"/>
                      <a:pt x="5837" y="640"/>
                      <a:pt x="5424" y="145"/>
                    </a:cubicBezTo>
                    <a:cubicBezTo>
                      <a:pt x="5344" y="48"/>
                      <a:pt x="5216" y="0"/>
                      <a:pt x="505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0"/>
              <p:cNvSpPr/>
              <p:nvPr/>
            </p:nvSpPr>
            <p:spPr>
              <a:xfrm flipH="1">
                <a:off x="7513699" y="4116768"/>
                <a:ext cx="119791" cy="120726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55" extrusionOk="0">
                    <a:moveTo>
                      <a:pt x="603" y="1"/>
                    </a:moveTo>
                    <a:cubicBezTo>
                      <a:pt x="565" y="1"/>
                      <a:pt x="529" y="11"/>
                      <a:pt x="496" y="33"/>
                    </a:cubicBezTo>
                    <a:cubicBezTo>
                      <a:pt x="0" y="364"/>
                      <a:pt x="1527" y="1768"/>
                      <a:pt x="1670" y="2054"/>
                    </a:cubicBezTo>
                    <a:lnTo>
                      <a:pt x="2039" y="2000"/>
                    </a:lnTo>
                    <a:cubicBezTo>
                      <a:pt x="2039" y="2000"/>
                      <a:pt x="1127" y="1"/>
                      <a:pt x="60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0"/>
              <p:cNvSpPr/>
              <p:nvPr/>
            </p:nvSpPr>
            <p:spPr>
              <a:xfrm flipH="1">
                <a:off x="7459535" y="4148845"/>
                <a:ext cx="48821" cy="8318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416" extrusionOk="0">
                    <a:moveTo>
                      <a:pt x="312" y="1"/>
                    </a:moveTo>
                    <a:cubicBezTo>
                      <a:pt x="301" y="1"/>
                      <a:pt x="289" y="3"/>
                      <a:pt x="277" y="9"/>
                    </a:cubicBezTo>
                    <a:cubicBezTo>
                      <a:pt x="0" y="149"/>
                      <a:pt x="506" y="1416"/>
                      <a:pt x="506" y="1416"/>
                    </a:cubicBezTo>
                    <a:lnTo>
                      <a:pt x="830" y="1416"/>
                    </a:lnTo>
                    <a:cubicBezTo>
                      <a:pt x="830" y="1416"/>
                      <a:pt x="576" y="1"/>
                      <a:pt x="31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0"/>
              <p:cNvSpPr/>
              <p:nvPr/>
            </p:nvSpPr>
            <p:spPr>
              <a:xfrm flipH="1">
                <a:off x="7112976" y="4158186"/>
                <a:ext cx="63685" cy="8970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27" extrusionOk="0">
                    <a:moveTo>
                      <a:pt x="795" y="0"/>
                    </a:moveTo>
                    <a:cubicBezTo>
                      <a:pt x="791" y="0"/>
                      <a:pt x="787" y="0"/>
                      <a:pt x="782" y="1"/>
                    </a:cubicBezTo>
                    <a:cubicBezTo>
                      <a:pt x="458" y="48"/>
                      <a:pt x="1" y="1445"/>
                      <a:pt x="1" y="1445"/>
                    </a:cubicBezTo>
                    <a:lnTo>
                      <a:pt x="390" y="1526"/>
                    </a:lnTo>
                    <a:cubicBezTo>
                      <a:pt x="390" y="1526"/>
                      <a:pt x="1084" y="0"/>
                      <a:pt x="79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0"/>
              <p:cNvSpPr/>
              <p:nvPr/>
            </p:nvSpPr>
            <p:spPr>
              <a:xfrm flipH="1">
                <a:off x="7062452" y="4203481"/>
                <a:ext cx="70265" cy="4400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9" extrusionOk="0">
                    <a:moveTo>
                      <a:pt x="672" y="1"/>
                    </a:moveTo>
                    <a:cubicBezTo>
                      <a:pt x="303" y="1"/>
                      <a:pt x="1" y="660"/>
                      <a:pt x="1" y="660"/>
                    </a:cubicBezTo>
                    <a:lnTo>
                      <a:pt x="267" y="749"/>
                    </a:lnTo>
                    <a:cubicBezTo>
                      <a:pt x="267" y="749"/>
                      <a:pt x="1195" y="179"/>
                      <a:pt x="782" y="21"/>
                    </a:cubicBezTo>
                    <a:cubicBezTo>
                      <a:pt x="745" y="7"/>
                      <a:pt x="708" y="1"/>
                      <a:pt x="67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0"/>
              <p:cNvSpPr/>
              <p:nvPr/>
            </p:nvSpPr>
            <p:spPr>
              <a:xfrm flipH="1">
                <a:off x="7655107" y="2451300"/>
                <a:ext cx="142821" cy="26436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0"/>
              <p:cNvSpPr/>
              <p:nvPr/>
            </p:nvSpPr>
            <p:spPr>
              <a:xfrm flipH="1">
                <a:off x="7650701" y="2501765"/>
                <a:ext cx="129602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0"/>
              <p:cNvSpPr/>
              <p:nvPr/>
            </p:nvSpPr>
            <p:spPr>
              <a:xfrm flipH="1">
                <a:off x="6813170" y="4213586"/>
                <a:ext cx="583035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7067" extrusionOk="0">
                    <a:moveTo>
                      <a:pt x="812" y="0"/>
                    </a:moveTo>
                    <a:lnTo>
                      <a:pt x="0" y="7066"/>
                    </a:lnTo>
                    <a:lnTo>
                      <a:pt x="8230" y="7066"/>
                    </a:lnTo>
                    <a:cubicBezTo>
                      <a:pt x="8961" y="7066"/>
                      <a:pt x="9923" y="5987"/>
                      <a:pt x="8230" y="4557"/>
                    </a:cubicBezTo>
                    <a:cubicBezTo>
                      <a:pt x="7556" y="3987"/>
                      <a:pt x="6835" y="3830"/>
                      <a:pt x="6205" y="3830"/>
                    </a:cubicBezTo>
                    <a:cubicBezTo>
                      <a:pt x="5425" y="3830"/>
                      <a:pt x="4782" y="4072"/>
                      <a:pt x="4538" y="4072"/>
                    </a:cubicBezTo>
                    <a:cubicBezTo>
                      <a:pt x="4484" y="4072"/>
                      <a:pt x="4450" y="4060"/>
                      <a:pt x="4437" y="4032"/>
                    </a:cubicBezTo>
                    <a:cubicBezTo>
                      <a:pt x="4318" y="3769"/>
                      <a:pt x="5260" y="372"/>
                      <a:pt x="5260" y="372"/>
                    </a:cubicBezTo>
                    <a:cubicBezTo>
                      <a:pt x="5260" y="372"/>
                      <a:pt x="5185" y="348"/>
                      <a:pt x="3205" y="263"/>
                    </a:cubicBezTo>
                    <a:cubicBezTo>
                      <a:pt x="1225" y="181"/>
                      <a:pt x="812" y="0"/>
                      <a:pt x="812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0"/>
              <p:cNvSpPr/>
              <p:nvPr/>
            </p:nvSpPr>
            <p:spPr>
              <a:xfrm flipH="1">
                <a:off x="7148127" y="4203475"/>
                <a:ext cx="282823" cy="44025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7715" extrusionOk="0">
                    <a:moveTo>
                      <a:pt x="355" y="1"/>
                    </a:moveTo>
                    <a:lnTo>
                      <a:pt x="0" y="7715"/>
                    </a:lnTo>
                    <a:lnTo>
                      <a:pt x="4813" y="7193"/>
                    </a:lnTo>
                    <a:cubicBezTo>
                      <a:pt x="4813" y="7193"/>
                      <a:pt x="2208" y="6145"/>
                      <a:pt x="2397" y="4888"/>
                    </a:cubicBezTo>
                    <a:cubicBezTo>
                      <a:pt x="2584" y="3633"/>
                      <a:pt x="2696" y="369"/>
                      <a:pt x="2696" y="36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0"/>
              <p:cNvSpPr/>
              <p:nvPr/>
            </p:nvSpPr>
            <p:spPr>
              <a:xfrm flipH="1">
                <a:off x="7124084" y="4450816"/>
                <a:ext cx="97877" cy="435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41" extrusionOk="0">
                    <a:moveTo>
                      <a:pt x="1281" y="1"/>
                    </a:moveTo>
                    <a:cubicBezTo>
                      <a:pt x="1017" y="1"/>
                      <a:pt x="664" y="44"/>
                      <a:pt x="378" y="230"/>
                    </a:cubicBezTo>
                    <a:cubicBezTo>
                      <a:pt x="0" y="475"/>
                      <a:pt x="171" y="740"/>
                      <a:pt x="422" y="740"/>
                    </a:cubicBezTo>
                    <a:cubicBezTo>
                      <a:pt x="525" y="740"/>
                      <a:pt x="640" y="696"/>
                      <a:pt x="737" y="588"/>
                    </a:cubicBezTo>
                    <a:cubicBezTo>
                      <a:pt x="1068" y="216"/>
                      <a:pt x="1666" y="32"/>
                      <a:pt x="1666" y="32"/>
                    </a:cubicBezTo>
                    <a:cubicBezTo>
                      <a:pt x="1666" y="32"/>
                      <a:pt x="1505" y="1"/>
                      <a:pt x="1281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0"/>
              <p:cNvSpPr/>
              <p:nvPr/>
            </p:nvSpPr>
            <p:spPr>
              <a:xfrm flipH="1">
                <a:off x="7313765" y="4212117"/>
                <a:ext cx="680736" cy="426272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7256" extrusionOk="0">
                    <a:moveTo>
                      <a:pt x="4977" y="1"/>
                    </a:moveTo>
                    <a:cubicBezTo>
                      <a:pt x="4694" y="1"/>
                      <a:pt x="5653" y="2591"/>
                      <a:pt x="5565" y="3473"/>
                    </a:cubicBezTo>
                    <a:cubicBezTo>
                      <a:pt x="5538" y="3755"/>
                      <a:pt x="5349" y="3848"/>
                      <a:pt x="5043" y="3848"/>
                    </a:cubicBezTo>
                    <a:cubicBezTo>
                      <a:pt x="4465" y="3848"/>
                      <a:pt x="3468" y="3517"/>
                      <a:pt x="2358" y="3517"/>
                    </a:cubicBezTo>
                    <a:cubicBezTo>
                      <a:pt x="2205" y="3517"/>
                      <a:pt x="2049" y="3523"/>
                      <a:pt x="1892" y="3537"/>
                    </a:cubicBezTo>
                    <a:cubicBezTo>
                      <a:pt x="1" y="3712"/>
                      <a:pt x="673" y="7255"/>
                      <a:pt x="1285" y="7255"/>
                    </a:cubicBezTo>
                    <a:lnTo>
                      <a:pt x="10259" y="7255"/>
                    </a:lnTo>
                    <a:cubicBezTo>
                      <a:pt x="11587" y="7255"/>
                      <a:pt x="11382" y="1407"/>
                      <a:pt x="11399" y="397"/>
                    </a:cubicBezTo>
                    <a:cubicBezTo>
                      <a:pt x="11404" y="100"/>
                      <a:pt x="11216" y="16"/>
                      <a:pt x="10831" y="16"/>
                    </a:cubicBezTo>
                    <a:cubicBezTo>
                      <a:pt x="10341" y="16"/>
                      <a:pt x="9530" y="151"/>
                      <a:pt x="8385" y="151"/>
                    </a:cubicBezTo>
                    <a:cubicBezTo>
                      <a:pt x="6593" y="151"/>
                      <a:pt x="5392" y="66"/>
                      <a:pt x="4985" y="1"/>
                    </a:cubicBezTo>
                    <a:cubicBezTo>
                      <a:pt x="4982" y="1"/>
                      <a:pt x="4979" y="1"/>
                      <a:pt x="4977" y="1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0"/>
              <p:cNvSpPr/>
              <p:nvPr/>
            </p:nvSpPr>
            <p:spPr>
              <a:xfrm flipH="1">
                <a:off x="7513695" y="4171167"/>
                <a:ext cx="305676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58" extrusionOk="0">
                    <a:moveTo>
                      <a:pt x="1634" y="1"/>
                    </a:moveTo>
                    <a:cubicBezTo>
                      <a:pt x="1" y="1"/>
                      <a:pt x="1116" y="4476"/>
                      <a:pt x="1116" y="4476"/>
                    </a:cubicBezTo>
                    <a:cubicBezTo>
                      <a:pt x="2891" y="4595"/>
                      <a:pt x="4434" y="5258"/>
                      <a:pt x="4910" y="5258"/>
                    </a:cubicBezTo>
                    <a:cubicBezTo>
                      <a:pt x="5068" y="5258"/>
                      <a:pt x="5108" y="5185"/>
                      <a:pt x="5001" y="4995"/>
                    </a:cubicBezTo>
                    <a:cubicBezTo>
                      <a:pt x="4574" y="4234"/>
                      <a:pt x="5203" y="391"/>
                      <a:pt x="5203" y="391"/>
                    </a:cubicBezTo>
                    <a:cubicBezTo>
                      <a:pt x="5203" y="391"/>
                      <a:pt x="3359" y="73"/>
                      <a:pt x="1673" y="2"/>
                    </a:cubicBezTo>
                    <a:cubicBezTo>
                      <a:pt x="1660" y="1"/>
                      <a:pt x="1647" y="1"/>
                      <a:pt x="163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0"/>
              <p:cNvSpPr/>
              <p:nvPr/>
            </p:nvSpPr>
            <p:spPr>
              <a:xfrm flipH="1">
                <a:off x="7816078" y="4414975"/>
                <a:ext cx="213547" cy="236401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6" extrusionOk="0">
                    <a:moveTo>
                      <a:pt x="2699" y="0"/>
                    </a:moveTo>
                    <a:cubicBezTo>
                      <a:pt x="0" y="0"/>
                      <a:pt x="837" y="3256"/>
                      <a:pt x="1090" y="4052"/>
                    </a:cubicBezTo>
                    <a:cubicBezTo>
                      <a:pt x="1205" y="4410"/>
                      <a:pt x="1546" y="4516"/>
                      <a:pt x="1908" y="4516"/>
                    </a:cubicBezTo>
                    <a:cubicBezTo>
                      <a:pt x="2432" y="4516"/>
                      <a:pt x="3002" y="4295"/>
                      <a:pt x="3002" y="4295"/>
                    </a:cubicBezTo>
                    <a:cubicBezTo>
                      <a:pt x="3002" y="4295"/>
                      <a:pt x="2599" y="3298"/>
                      <a:pt x="2825" y="2069"/>
                    </a:cubicBezTo>
                    <a:cubicBezTo>
                      <a:pt x="3035" y="942"/>
                      <a:pt x="3468" y="199"/>
                      <a:pt x="3536" y="87"/>
                    </a:cubicBezTo>
                    <a:lnTo>
                      <a:pt x="3536" y="87"/>
                    </a:lnTo>
                    <a:cubicBezTo>
                      <a:pt x="3568" y="93"/>
                      <a:pt x="3601" y="100"/>
                      <a:pt x="3634" y="107"/>
                    </a:cubicBezTo>
                    <a:lnTo>
                      <a:pt x="3545" y="72"/>
                    </a:lnTo>
                    <a:cubicBezTo>
                      <a:pt x="3545" y="72"/>
                      <a:pt x="3542" y="77"/>
                      <a:pt x="3536" y="87"/>
                    </a:cubicBezTo>
                    <a:lnTo>
                      <a:pt x="3536" y="87"/>
                    </a:lnTo>
                    <a:cubicBezTo>
                      <a:pt x="3225" y="28"/>
                      <a:pt x="2947" y="0"/>
                      <a:pt x="2699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0"/>
              <p:cNvSpPr/>
              <p:nvPr/>
            </p:nvSpPr>
            <p:spPr>
              <a:xfrm flipH="1">
                <a:off x="7567278" y="4314634"/>
                <a:ext cx="146229" cy="8577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46" extrusionOk="0">
                    <a:moveTo>
                      <a:pt x="854" y="0"/>
                    </a:moveTo>
                    <a:cubicBezTo>
                      <a:pt x="577" y="0"/>
                      <a:pt x="301" y="3"/>
                      <a:pt x="24" y="7"/>
                    </a:cubicBezTo>
                    <a:cubicBezTo>
                      <a:pt x="1" y="7"/>
                      <a:pt x="1" y="48"/>
                      <a:pt x="24" y="48"/>
                    </a:cubicBezTo>
                    <a:cubicBezTo>
                      <a:pt x="280" y="44"/>
                      <a:pt x="534" y="41"/>
                      <a:pt x="787" y="41"/>
                    </a:cubicBezTo>
                    <a:cubicBezTo>
                      <a:pt x="944" y="41"/>
                      <a:pt x="1100" y="42"/>
                      <a:pt x="1257" y="45"/>
                    </a:cubicBezTo>
                    <a:cubicBezTo>
                      <a:pt x="1461" y="45"/>
                      <a:pt x="1666" y="48"/>
                      <a:pt x="1868" y="55"/>
                    </a:cubicBezTo>
                    <a:cubicBezTo>
                      <a:pt x="1967" y="55"/>
                      <a:pt x="2066" y="59"/>
                      <a:pt x="2165" y="62"/>
                    </a:cubicBezTo>
                    <a:cubicBezTo>
                      <a:pt x="2257" y="65"/>
                      <a:pt x="2383" y="51"/>
                      <a:pt x="2445" y="137"/>
                    </a:cubicBezTo>
                    <a:cubicBezTo>
                      <a:pt x="2449" y="143"/>
                      <a:pt x="2454" y="145"/>
                      <a:pt x="2460" y="145"/>
                    </a:cubicBezTo>
                    <a:cubicBezTo>
                      <a:pt x="2474" y="145"/>
                      <a:pt x="2489" y="131"/>
                      <a:pt x="2479" y="116"/>
                    </a:cubicBezTo>
                    <a:cubicBezTo>
                      <a:pt x="2441" y="62"/>
                      <a:pt x="2386" y="42"/>
                      <a:pt x="2325" y="31"/>
                    </a:cubicBezTo>
                    <a:cubicBezTo>
                      <a:pt x="2230" y="14"/>
                      <a:pt x="2127" y="21"/>
                      <a:pt x="2032" y="18"/>
                    </a:cubicBezTo>
                    <a:cubicBezTo>
                      <a:pt x="1810" y="10"/>
                      <a:pt x="1588" y="7"/>
                      <a:pt x="1366" y="4"/>
                    </a:cubicBezTo>
                    <a:cubicBezTo>
                      <a:pt x="1195" y="1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 flipH="1">
                <a:off x="7571978" y="4371972"/>
                <a:ext cx="139120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64" extrusionOk="0">
                    <a:moveTo>
                      <a:pt x="28" y="0"/>
                    </a:moveTo>
                    <a:cubicBezTo>
                      <a:pt x="1" y="0"/>
                      <a:pt x="1" y="41"/>
                      <a:pt x="28" y="41"/>
                    </a:cubicBezTo>
                    <a:cubicBezTo>
                      <a:pt x="806" y="41"/>
                      <a:pt x="1581" y="151"/>
                      <a:pt x="2332" y="362"/>
                    </a:cubicBezTo>
                    <a:cubicBezTo>
                      <a:pt x="2334" y="363"/>
                      <a:pt x="2336" y="363"/>
                      <a:pt x="2338" y="363"/>
                    </a:cubicBezTo>
                    <a:cubicBezTo>
                      <a:pt x="2361" y="363"/>
                      <a:pt x="2368" y="331"/>
                      <a:pt x="2342" y="321"/>
                    </a:cubicBezTo>
                    <a:cubicBezTo>
                      <a:pt x="1592" y="110"/>
                      <a:pt x="809" y="0"/>
                      <a:pt x="28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0"/>
              <p:cNvSpPr/>
              <p:nvPr/>
            </p:nvSpPr>
            <p:spPr>
              <a:xfrm flipH="1">
                <a:off x="7099287" y="4372560"/>
                <a:ext cx="78549" cy="1151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96" extrusionOk="0">
                    <a:moveTo>
                      <a:pt x="1304" y="1"/>
                    </a:moveTo>
                    <a:cubicBezTo>
                      <a:pt x="1303" y="1"/>
                      <a:pt x="1302" y="1"/>
                      <a:pt x="1301" y="1"/>
                    </a:cubicBezTo>
                    <a:cubicBezTo>
                      <a:pt x="878" y="69"/>
                      <a:pt x="451" y="121"/>
                      <a:pt x="27" y="154"/>
                    </a:cubicBezTo>
                    <a:cubicBezTo>
                      <a:pt x="2" y="158"/>
                      <a:pt x="0" y="195"/>
                      <a:pt x="24" y="195"/>
                    </a:cubicBezTo>
                    <a:cubicBezTo>
                      <a:pt x="25" y="195"/>
                      <a:pt x="26" y="195"/>
                      <a:pt x="27" y="195"/>
                    </a:cubicBezTo>
                    <a:cubicBezTo>
                      <a:pt x="457" y="162"/>
                      <a:pt x="884" y="110"/>
                      <a:pt x="1311" y="42"/>
                    </a:cubicBezTo>
                    <a:cubicBezTo>
                      <a:pt x="1337" y="36"/>
                      <a:pt x="1326" y="1"/>
                      <a:pt x="130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0"/>
              <p:cNvSpPr/>
              <p:nvPr/>
            </p:nvSpPr>
            <p:spPr>
              <a:xfrm flipH="1">
                <a:off x="6888614" y="4480364"/>
                <a:ext cx="6867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7" extrusionOk="0">
                    <a:moveTo>
                      <a:pt x="33" y="1"/>
                    </a:moveTo>
                    <a:cubicBezTo>
                      <a:pt x="14" y="1"/>
                      <a:pt x="1" y="28"/>
                      <a:pt x="21" y="40"/>
                    </a:cubicBezTo>
                    <a:cubicBezTo>
                      <a:pt x="500" y="282"/>
                      <a:pt x="886" y="675"/>
                      <a:pt x="1124" y="1156"/>
                    </a:cubicBezTo>
                    <a:cubicBezTo>
                      <a:pt x="1128" y="1164"/>
                      <a:pt x="1134" y="1167"/>
                      <a:pt x="1140" y="1167"/>
                    </a:cubicBezTo>
                    <a:cubicBezTo>
                      <a:pt x="1153" y="1167"/>
                      <a:pt x="1168" y="1152"/>
                      <a:pt x="1159" y="1136"/>
                    </a:cubicBezTo>
                    <a:cubicBezTo>
                      <a:pt x="919" y="651"/>
                      <a:pt x="524" y="252"/>
                      <a:pt x="42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 flipH="1">
                <a:off x="7089476" y="4297773"/>
                <a:ext cx="57457" cy="1445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6" extrusionOk="0">
                    <a:moveTo>
                      <a:pt x="27" y="1"/>
                    </a:moveTo>
                    <a:cubicBezTo>
                      <a:pt x="0" y="1"/>
                      <a:pt x="0" y="42"/>
                      <a:pt x="27" y="42"/>
                    </a:cubicBezTo>
                    <a:cubicBezTo>
                      <a:pt x="341" y="42"/>
                      <a:pt x="648" y="110"/>
                      <a:pt x="935" y="243"/>
                    </a:cubicBezTo>
                    <a:cubicBezTo>
                      <a:pt x="938" y="245"/>
                      <a:pt x="941" y="245"/>
                      <a:pt x="944" y="245"/>
                    </a:cubicBezTo>
                    <a:cubicBezTo>
                      <a:pt x="964" y="245"/>
                      <a:pt x="977" y="218"/>
                      <a:pt x="955" y="209"/>
                    </a:cubicBezTo>
                    <a:cubicBezTo>
                      <a:pt x="662" y="72"/>
                      <a:pt x="348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 flipH="1">
                <a:off x="6787097" y="3158811"/>
                <a:ext cx="15216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43" extrusionOk="0">
                    <a:moveTo>
                      <a:pt x="178" y="1"/>
                    </a:moveTo>
                    <a:cubicBezTo>
                      <a:pt x="169" y="1"/>
                      <a:pt x="159" y="7"/>
                      <a:pt x="159" y="19"/>
                    </a:cubicBezTo>
                    <a:cubicBezTo>
                      <a:pt x="230" y="1189"/>
                      <a:pt x="214" y="2368"/>
                      <a:pt x="107" y="3535"/>
                    </a:cubicBezTo>
                    <a:cubicBezTo>
                      <a:pt x="80" y="3866"/>
                      <a:pt x="43" y="4197"/>
                      <a:pt x="2" y="4525"/>
                    </a:cubicBezTo>
                    <a:cubicBezTo>
                      <a:pt x="0" y="4537"/>
                      <a:pt x="9" y="4542"/>
                      <a:pt x="18" y="4542"/>
                    </a:cubicBezTo>
                    <a:cubicBezTo>
                      <a:pt x="28" y="4542"/>
                      <a:pt x="38" y="4537"/>
                      <a:pt x="39" y="4525"/>
                    </a:cubicBezTo>
                    <a:cubicBezTo>
                      <a:pt x="189" y="3360"/>
                      <a:pt x="258" y="2186"/>
                      <a:pt x="238" y="1012"/>
                    </a:cubicBezTo>
                    <a:cubicBezTo>
                      <a:pt x="230" y="681"/>
                      <a:pt x="217" y="350"/>
                      <a:pt x="200" y="19"/>
                    </a:cubicBezTo>
                    <a:cubicBezTo>
                      <a:pt x="198" y="7"/>
                      <a:pt x="188" y="1"/>
                      <a:pt x="178" y="1"/>
                    </a:cubicBezTo>
                    <a:close/>
                  </a:path>
                </a:pathLst>
              </a:custGeom>
              <a:solidFill>
                <a:srgbClr val="C7DDDC"/>
              </a:solidFill>
              <a:ln w="19050" cap="flat" cmpd="sng">
                <a:solidFill>
                  <a:srgbClr val="C7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0"/>
              <p:cNvSpPr/>
              <p:nvPr/>
            </p:nvSpPr>
            <p:spPr>
              <a:xfrm flipH="1">
                <a:off x="6797202" y="3551958"/>
                <a:ext cx="2820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39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B8C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0"/>
              <p:cNvSpPr/>
              <p:nvPr/>
            </p:nvSpPr>
            <p:spPr>
              <a:xfrm flipH="1">
                <a:off x="6895369" y="1240724"/>
                <a:ext cx="106866" cy="100987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0"/>
              <p:cNvSpPr/>
              <p:nvPr/>
            </p:nvSpPr>
            <p:spPr>
              <a:xfrm flipH="1">
                <a:off x="7040011" y="1205592"/>
                <a:ext cx="2879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0"/>
              <p:cNvSpPr/>
              <p:nvPr/>
            </p:nvSpPr>
            <p:spPr>
              <a:xfrm flipH="1">
                <a:off x="6738803" y="2874056"/>
                <a:ext cx="154571" cy="2661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53" extrusionOk="0">
                    <a:moveTo>
                      <a:pt x="27" y="1"/>
                    </a:moveTo>
                    <a:cubicBezTo>
                      <a:pt x="8" y="1"/>
                      <a:pt x="1" y="33"/>
                      <a:pt x="23" y="43"/>
                    </a:cubicBezTo>
                    <a:cubicBezTo>
                      <a:pt x="518" y="213"/>
                      <a:pt x="1030" y="336"/>
                      <a:pt x="1549" y="401"/>
                    </a:cubicBezTo>
                    <a:cubicBezTo>
                      <a:pt x="1702" y="423"/>
                      <a:pt x="1868" y="452"/>
                      <a:pt x="2030" y="452"/>
                    </a:cubicBezTo>
                    <a:cubicBezTo>
                      <a:pt x="2117" y="452"/>
                      <a:pt x="2204" y="444"/>
                      <a:pt x="2286" y="421"/>
                    </a:cubicBezTo>
                    <a:cubicBezTo>
                      <a:pt x="2456" y="374"/>
                      <a:pt x="2614" y="243"/>
                      <a:pt x="2631" y="56"/>
                    </a:cubicBezTo>
                    <a:cubicBezTo>
                      <a:pt x="2631" y="42"/>
                      <a:pt x="2621" y="35"/>
                      <a:pt x="2610" y="35"/>
                    </a:cubicBezTo>
                    <a:cubicBezTo>
                      <a:pt x="2600" y="35"/>
                      <a:pt x="2590" y="42"/>
                      <a:pt x="2590" y="56"/>
                    </a:cubicBezTo>
                    <a:cubicBezTo>
                      <a:pt x="2566" y="292"/>
                      <a:pt x="2320" y="397"/>
                      <a:pt x="2112" y="404"/>
                    </a:cubicBezTo>
                    <a:cubicBezTo>
                      <a:pt x="2080" y="406"/>
                      <a:pt x="2047" y="407"/>
                      <a:pt x="2015" y="407"/>
                    </a:cubicBezTo>
                    <a:cubicBezTo>
                      <a:pt x="1809" y="407"/>
                      <a:pt x="1599" y="372"/>
                      <a:pt x="1399" y="339"/>
                    </a:cubicBezTo>
                    <a:cubicBezTo>
                      <a:pt x="934" y="271"/>
                      <a:pt x="477" y="155"/>
                      <a:pt x="33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0"/>
              <p:cNvSpPr/>
              <p:nvPr/>
            </p:nvSpPr>
            <p:spPr>
              <a:xfrm flipH="1">
                <a:off x="6782044" y="2370873"/>
                <a:ext cx="82544" cy="299319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0"/>
              <p:cNvSpPr/>
              <p:nvPr/>
            </p:nvSpPr>
            <p:spPr>
              <a:xfrm flipH="1">
                <a:off x="6823815" y="1784502"/>
                <a:ext cx="23970" cy="2570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0"/>
              <p:cNvSpPr/>
              <p:nvPr/>
            </p:nvSpPr>
            <p:spPr>
              <a:xfrm flipH="1">
                <a:off x="6786333" y="2156029"/>
                <a:ext cx="48939" cy="482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0"/>
              <p:cNvSpPr/>
              <p:nvPr/>
            </p:nvSpPr>
            <p:spPr>
              <a:xfrm flipH="1">
                <a:off x="6951531" y="2224119"/>
                <a:ext cx="186120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0"/>
              <p:cNvSpPr/>
              <p:nvPr/>
            </p:nvSpPr>
            <p:spPr>
              <a:xfrm flipH="1">
                <a:off x="6621659" y="2835458"/>
                <a:ext cx="94705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9" extrusionOk="0">
                    <a:moveTo>
                      <a:pt x="314" y="0"/>
                    </a:moveTo>
                    <a:cubicBezTo>
                      <a:pt x="301" y="0"/>
                      <a:pt x="288" y="8"/>
                      <a:pt x="283" y="20"/>
                    </a:cubicBezTo>
                    <a:lnTo>
                      <a:pt x="4" y="720"/>
                    </a:lnTo>
                    <a:cubicBezTo>
                      <a:pt x="0" y="737"/>
                      <a:pt x="7" y="754"/>
                      <a:pt x="24" y="761"/>
                    </a:cubicBezTo>
                    <a:lnTo>
                      <a:pt x="1283" y="1266"/>
                    </a:lnTo>
                    <a:cubicBezTo>
                      <a:pt x="1287" y="1267"/>
                      <a:pt x="1291" y="1268"/>
                      <a:pt x="1295" y="1268"/>
                    </a:cubicBezTo>
                    <a:cubicBezTo>
                      <a:pt x="1309" y="1268"/>
                      <a:pt x="1322" y="1259"/>
                      <a:pt x="1328" y="1245"/>
                    </a:cubicBezTo>
                    <a:lnTo>
                      <a:pt x="1604" y="549"/>
                    </a:lnTo>
                    <a:cubicBezTo>
                      <a:pt x="1611" y="532"/>
                      <a:pt x="1604" y="511"/>
                      <a:pt x="1587" y="505"/>
                    </a:cubicBezTo>
                    <a:lnTo>
                      <a:pt x="328" y="3"/>
                    </a:lnTo>
                    <a:cubicBezTo>
                      <a:pt x="324" y="1"/>
                      <a:pt x="319" y="0"/>
                      <a:pt x="314" y="0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0"/>
              <p:cNvSpPr/>
              <p:nvPr/>
            </p:nvSpPr>
            <p:spPr>
              <a:xfrm flipH="1">
                <a:off x="6652973" y="2869004"/>
                <a:ext cx="70206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6" extrusionOk="0">
                    <a:moveTo>
                      <a:pt x="282" y="1"/>
                    </a:moveTo>
                    <a:cubicBezTo>
                      <a:pt x="268" y="1"/>
                      <a:pt x="255" y="8"/>
                      <a:pt x="249" y="19"/>
                    </a:cubicBezTo>
                    <a:lnTo>
                      <a:pt x="7" y="633"/>
                    </a:lnTo>
                    <a:cubicBezTo>
                      <a:pt x="0" y="647"/>
                      <a:pt x="7" y="664"/>
                      <a:pt x="24" y="671"/>
                    </a:cubicBezTo>
                    <a:lnTo>
                      <a:pt x="905" y="1022"/>
                    </a:lnTo>
                    <a:cubicBezTo>
                      <a:pt x="908" y="1024"/>
                      <a:pt x="912" y="1025"/>
                      <a:pt x="916" y="1025"/>
                    </a:cubicBezTo>
                    <a:cubicBezTo>
                      <a:pt x="928" y="1025"/>
                      <a:pt x="940" y="1018"/>
                      <a:pt x="942" y="1005"/>
                    </a:cubicBezTo>
                    <a:lnTo>
                      <a:pt x="1188" y="395"/>
                    </a:lnTo>
                    <a:cubicBezTo>
                      <a:pt x="1195" y="378"/>
                      <a:pt x="1188" y="361"/>
                      <a:pt x="1171" y="357"/>
                    </a:cubicBezTo>
                    <a:lnTo>
                      <a:pt x="290" y="2"/>
                    </a:lnTo>
                    <a:cubicBezTo>
                      <a:pt x="287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0"/>
              <p:cNvSpPr/>
              <p:nvPr/>
            </p:nvSpPr>
            <p:spPr>
              <a:xfrm flipH="1">
                <a:off x="6657379" y="2901315"/>
                <a:ext cx="70265" cy="60216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282" y="1"/>
                    </a:moveTo>
                    <a:cubicBezTo>
                      <a:pt x="269" y="1"/>
                      <a:pt x="256" y="7"/>
                      <a:pt x="250" y="19"/>
                    </a:cubicBezTo>
                    <a:lnTo>
                      <a:pt x="8" y="633"/>
                    </a:lnTo>
                    <a:cubicBezTo>
                      <a:pt x="1" y="647"/>
                      <a:pt x="8" y="664"/>
                      <a:pt x="24" y="671"/>
                    </a:cubicBezTo>
                    <a:lnTo>
                      <a:pt x="905" y="1022"/>
                    </a:lnTo>
                    <a:cubicBezTo>
                      <a:pt x="909" y="1024"/>
                      <a:pt x="913" y="1025"/>
                      <a:pt x="917" y="1025"/>
                    </a:cubicBezTo>
                    <a:cubicBezTo>
                      <a:pt x="928" y="1025"/>
                      <a:pt x="940" y="1018"/>
                      <a:pt x="943" y="1005"/>
                    </a:cubicBezTo>
                    <a:lnTo>
                      <a:pt x="1189" y="394"/>
                    </a:lnTo>
                    <a:cubicBezTo>
                      <a:pt x="1196" y="377"/>
                      <a:pt x="1189" y="360"/>
                      <a:pt x="1171" y="357"/>
                    </a:cubicBezTo>
                    <a:lnTo>
                      <a:pt x="291" y="1"/>
                    </a:lnTo>
                    <a:cubicBezTo>
                      <a:pt x="288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0"/>
              <p:cNvSpPr/>
              <p:nvPr/>
            </p:nvSpPr>
            <p:spPr>
              <a:xfrm flipH="1">
                <a:off x="6576540" y="2795979"/>
                <a:ext cx="100580" cy="6944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82" extrusionOk="0">
                    <a:moveTo>
                      <a:pt x="516" y="1"/>
                    </a:moveTo>
                    <a:cubicBezTo>
                      <a:pt x="335" y="1"/>
                      <a:pt x="164" y="108"/>
                      <a:pt x="93" y="286"/>
                    </a:cubicBezTo>
                    <a:cubicBezTo>
                      <a:pt x="1" y="518"/>
                      <a:pt x="114" y="784"/>
                      <a:pt x="346" y="876"/>
                    </a:cubicBezTo>
                    <a:lnTo>
                      <a:pt x="1032" y="1150"/>
                    </a:lnTo>
                    <a:cubicBezTo>
                      <a:pt x="1086" y="1171"/>
                      <a:pt x="1141" y="1181"/>
                      <a:pt x="1196" y="1181"/>
                    </a:cubicBezTo>
                    <a:cubicBezTo>
                      <a:pt x="1376" y="1181"/>
                      <a:pt x="1549" y="1072"/>
                      <a:pt x="1619" y="896"/>
                    </a:cubicBezTo>
                    <a:cubicBezTo>
                      <a:pt x="1712" y="665"/>
                      <a:pt x="1598" y="398"/>
                      <a:pt x="1367" y="307"/>
                    </a:cubicBezTo>
                    <a:lnTo>
                      <a:pt x="684" y="33"/>
                    </a:lnTo>
                    <a:cubicBezTo>
                      <a:pt x="629" y="11"/>
                      <a:pt x="572" y="1"/>
                      <a:pt x="516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0"/>
              <p:cNvSpPr/>
              <p:nvPr/>
            </p:nvSpPr>
            <p:spPr>
              <a:xfrm flipH="1">
                <a:off x="6625302" y="2870825"/>
                <a:ext cx="79489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76" extrusionOk="0">
                    <a:moveTo>
                      <a:pt x="454" y="0"/>
                    </a:moveTo>
                    <a:cubicBezTo>
                      <a:pt x="295" y="0"/>
                      <a:pt x="145" y="95"/>
                      <a:pt x="83" y="251"/>
                    </a:cubicBezTo>
                    <a:cubicBezTo>
                      <a:pt x="1" y="452"/>
                      <a:pt x="103" y="688"/>
                      <a:pt x="305" y="769"/>
                    </a:cubicBezTo>
                    <a:lnTo>
                      <a:pt x="755" y="947"/>
                    </a:lnTo>
                    <a:cubicBezTo>
                      <a:pt x="803" y="966"/>
                      <a:pt x="852" y="976"/>
                      <a:pt x="901" y="976"/>
                    </a:cubicBezTo>
                    <a:cubicBezTo>
                      <a:pt x="1059" y="976"/>
                      <a:pt x="1211" y="879"/>
                      <a:pt x="1271" y="725"/>
                    </a:cubicBezTo>
                    <a:cubicBezTo>
                      <a:pt x="1353" y="520"/>
                      <a:pt x="1253" y="289"/>
                      <a:pt x="1049" y="207"/>
                    </a:cubicBezTo>
                    <a:lnTo>
                      <a:pt x="602" y="29"/>
                    </a:lnTo>
                    <a:cubicBezTo>
                      <a:pt x="553" y="9"/>
                      <a:pt x="503" y="0"/>
                      <a:pt x="454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0"/>
              <p:cNvSpPr/>
              <p:nvPr/>
            </p:nvSpPr>
            <p:spPr>
              <a:xfrm flipH="1">
                <a:off x="6647333" y="2904488"/>
                <a:ext cx="70852" cy="539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18" extrusionOk="0">
                    <a:moveTo>
                      <a:pt x="452" y="1"/>
                    </a:moveTo>
                    <a:cubicBezTo>
                      <a:pt x="294" y="1"/>
                      <a:pt x="145" y="95"/>
                      <a:pt x="82" y="251"/>
                    </a:cubicBezTo>
                    <a:cubicBezTo>
                      <a:pt x="0" y="456"/>
                      <a:pt x="103" y="688"/>
                      <a:pt x="304" y="770"/>
                    </a:cubicBezTo>
                    <a:lnTo>
                      <a:pt x="605" y="890"/>
                    </a:lnTo>
                    <a:cubicBezTo>
                      <a:pt x="653" y="909"/>
                      <a:pt x="703" y="918"/>
                      <a:pt x="751" y="918"/>
                    </a:cubicBezTo>
                    <a:cubicBezTo>
                      <a:pt x="910" y="918"/>
                      <a:pt x="1061" y="822"/>
                      <a:pt x="1123" y="668"/>
                    </a:cubicBezTo>
                    <a:cubicBezTo>
                      <a:pt x="1205" y="463"/>
                      <a:pt x="1103" y="231"/>
                      <a:pt x="898" y="149"/>
                    </a:cubicBezTo>
                    <a:lnTo>
                      <a:pt x="601" y="29"/>
                    </a:lnTo>
                    <a:cubicBezTo>
                      <a:pt x="552" y="10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0"/>
              <p:cNvSpPr/>
              <p:nvPr/>
            </p:nvSpPr>
            <p:spPr>
              <a:xfrm flipH="1">
                <a:off x="6601215" y="2838337"/>
                <a:ext cx="97114" cy="6797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57" extrusionOk="0">
                    <a:moveTo>
                      <a:pt x="516" y="0"/>
                    </a:moveTo>
                    <a:cubicBezTo>
                      <a:pt x="335" y="0"/>
                      <a:pt x="163" y="108"/>
                      <a:pt x="92" y="285"/>
                    </a:cubicBezTo>
                    <a:cubicBezTo>
                      <a:pt x="1" y="517"/>
                      <a:pt x="116" y="783"/>
                      <a:pt x="345" y="876"/>
                    </a:cubicBezTo>
                    <a:lnTo>
                      <a:pt x="970" y="1125"/>
                    </a:lnTo>
                    <a:cubicBezTo>
                      <a:pt x="1024" y="1146"/>
                      <a:pt x="1080" y="1157"/>
                      <a:pt x="1135" y="1157"/>
                    </a:cubicBezTo>
                    <a:cubicBezTo>
                      <a:pt x="1316" y="1157"/>
                      <a:pt x="1489" y="1047"/>
                      <a:pt x="1560" y="869"/>
                    </a:cubicBezTo>
                    <a:cubicBezTo>
                      <a:pt x="1652" y="640"/>
                      <a:pt x="1540" y="374"/>
                      <a:pt x="1307" y="282"/>
                    </a:cubicBezTo>
                    <a:lnTo>
                      <a:pt x="683" y="32"/>
                    </a:lnTo>
                    <a:cubicBezTo>
                      <a:pt x="628" y="10"/>
                      <a:pt x="572" y="0"/>
                      <a:pt x="516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    </a:t>
                </a:r>
                <a:endParaRPr/>
              </a:p>
            </p:txBody>
          </p:sp>
        </p:grpSp>
        <p:sp>
          <p:nvSpPr>
            <p:cNvPr id="1024" name="Google Shape;1024;p30"/>
            <p:cNvSpPr/>
            <p:nvPr/>
          </p:nvSpPr>
          <p:spPr>
            <a:xfrm>
              <a:off x="6038032" y="2405184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6038032" y="2883830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563;p23">
            <a:extLst>
              <a:ext uri="{FF2B5EF4-FFF2-40B4-BE49-F238E27FC236}">
                <a16:creationId xmlns:a16="http://schemas.microsoft.com/office/drawing/2014/main" id="{75AB7BD7-1983-4CC8-AF20-ABA433ABFDCB}"/>
              </a:ext>
            </a:extLst>
          </p:cNvPr>
          <p:cNvSpPr txBox="1">
            <a:spLocks/>
          </p:cNvSpPr>
          <p:nvPr/>
        </p:nvSpPr>
        <p:spPr>
          <a:xfrm>
            <a:off x="28667" y="590591"/>
            <a:ext cx="5285577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5400" dirty="0"/>
              <a:t>PRESENT </a:t>
            </a:r>
            <a:r>
              <a:rPr lang="vi-VN" sz="5400" dirty="0"/>
              <a:t>PERFECT</a:t>
            </a:r>
            <a:endParaRPr lang="en-US" sz="5400" dirty="0"/>
          </a:p>
        </p:txBody>
      </p:sp>
      <p:sp>
        <p:nvSpPr>
          <p:cNvPr id="146" name="Google Shape;564;p23">
            <a:extLst>
              <a:ext uri="{FF2B5EF4-FFF2-40B4-BE49-F238E27FC236}">
                <a16:creationId xmlns:a16="http://schemas.microsoft.com/office/drawing/2014/main" id="{53F749DD-7A93-44B5-AA5E-181330B9222A}"/>
              </a:ext>
            </a:extLst>
          </p:cNvPr>
          <p:cNvSpPr txBox="1">
            <a:spLocks/>
          </p:cNvSpPr>
          <p:nvPr/>
        </p:nvSpPr>
        <p:spPr>
          <a:xfrm>
            <a:off x="908718" y="1355600"/>
            <a:ext cx="362337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Font typeface="Denk One"/>
              <a:buNone/>
              <a:defRPr sz="7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vi-VN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Hiện tại hoàn thành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884804" y="157366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FORMULA:</a:t>
            </a:r>
            <a:endParaRPr dirty="0"/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 </a:t>
            </a:r>
            <a:r>
              <a:rPr lang="vi-VN" dirty="0"/>
              <a:t>PERFECT</a:t>
            </a:r>
            <a:endParaRPr dirty="0"/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1116759" y="2269841"/>
            <a:ext cx="3066845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(+)   S + </a:t>
            </a:r>
            <a:r>
              <a:rPr lang="vi-VN" sz="2000" b="1" dirty="0">
                <a:solidFill>
                  <a:srgbClr val="444444"/>
                </a:solidFill>
              </a:rPr>
              <a:t>have/has + V3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(-)    S +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haven’t/hasn’t + V3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(?)    </a:t>
            </a:r>
            <a:r>
              <a:rPr lang="vi-VN" sz="2000" b="1" dirty="0">
                <a:solidFill>
                  <a:srgbClr val="444444"/>
                </a:solidFill>
              </a:rPr>
              <a:t>Have/Has + S + V3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…?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grpSp>
        <p:nvGrpSpPr>
          <p:cNvPr id="18" name="Google Shape;414;p23">
            <a:extLst>
              <a:ext uri="{FF2B5EF4-FFF2-40B4-BE49-F238E27FC236}">
                <a16:creationId xmlns:a16="http://schemas.microsoft.com/office/drawing/2014/main" id="{88C2E2DD-46AA-4879-81AA-66D86459FAB9}"/>
              </a:ext>
            </a:extLst>
          </p:cNvPr>
          <p:cNvGrpSpPr/>
          <p:nvPr/>
        </p:nvGrpSpPr>
        <p:grpSpPr>
          <a:xfrm>
            <a:off x="67429" y="3758480"/>
            <a:ext cx="817375" cy="1326219"/>
            <a:chOff x="2670950" y="1672175"/>
            <a:chExt cx="143500" cy="163525"/>
          </a:xfrm>
        </p:grpSpPr>
        <p:sp>
          <p:nvSpPr>
            <p:cNvPr id="19" name="Google Shape;415;p23">
              <a:extLst>
                <a:ext uri="{FF2B5EF4-FFF2-40B4-BE49-F238E27FC236}">
                  <a16:creationId xmlns:a16="http://schemas.microsoft.com/office/drawing/2014/main" id="{CD1A39BF-3626-4E79-845E-483E8D843788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16;p23">
              <a:extLst>
                <a:ext uri="{FF2B5EF4-FFF2-40B4-BE49-F238E27FC236}">
                  <a16:creationId xmlns:a16="http://schemas.microsoft.com/office/drawing/2014/main" id="{0AFFF0DD-A259-46BC-B6D0-CD008925DFDE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17;p23">
              <a:extLst>
                <a:ext uri="{FF2B5EF4-FFF2-40B4-BE49-F238E27FC236}">
                  <a16:creationId xmlns:a16="http://schemas.microsoft.com/office/drawing/2014/main" id="{04413311-63CB-4A94-B9E9-B99500774DC5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18;p23">
              <a:extLst>
                <a:ext uri="{FF2B5EF4-FFF2-40B4-BE49-F238E27FC236}">
                  <a16:creationId xmlns:a16="http://schemas.microsoft.com/office/drawing/2014/main" id="{A95772F9-8A18-4CC3-BBD8-DBC3AED62F15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19;p23">
              <a:extLst>
                <a:ext uri="{FF2B5EF4-FFF2-40B4-BE49-F238E27FC236}">
                  <a16:creationId xmlns:a16="http://schemas.microsoft.com/office/drawing/2014/main" id="{994A1492-AD9D-4DD3-ABD8-0D52D31586E2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20;p23">
              <a:extLst>
                <a:ext uri="{FF2B5EF4-FFF2-40B4-BE49-F238E27FC236}">
                  <a16:creationId xmlns:a16="http://schemas.microsoft.com/office/drawing/2014/main" id="{61F29240-1665-415C-91B9-8AEA05794EBE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21;p23">
              <a:extLst>
                <a:ext uri="{FF2B5EF4-FFF2-40B4-BE49-F238E27FC236}">
                  <a16:creationId xmlns:a16="http://schemas.microsoft.com/office/drawing/2014/main" id="{0A354F7A-EB29-4BEE-B1CA-3E3CDD0A2E89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22;p23">
              <a:extLst>
                <a:ext uri="{FF2B5EF4-FFF2-40B4-BE49-F238E27FC236}">
                  <a16:creationId xmlns:a16="http://schemas.microsoft.com/office/drawing/2014/main" id="{610EF3EE-D919-4F66-993B-E9B0D4594747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23;p23">
              <a:extLst>
                <a:ext uri="{FF2B5EF4-FFF2-40B4-BE49-F238E27FC236}">
                  <a16:creationId xmlns:a16="http://schemas.microsoft.com/office/drawing/2014/main" id="{BC8272EF-FD0F-4F57-9903-54F2B88F6B47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24;p23">
              <a:extLst>
                <a:ext uri="{FF2B5EF4-FFF2-40B4-BE49-F238E27FC236}">
                  <a16:creationId xmlns:a16="http://schemas.microsoft.com/office/drawing/2014/main" id="{E6F76F4A-3080-4549-AA76-774AE057CAB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25;p23">
              <a:extLst>
                <a:ext uri="{FF2B5EF4-FFF2-40B4-BE49-F238E27FC236}">
                  <a16:creationId xmlns:a16="http://schemas.microsoft.com/office/drawing/2014/main" id="{92F89261-A106-4D14-B3E8-42B7308ACB88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26;p23">
              <a:extLst>
                <a:ext uri="{FF2B5EF4-FFF2-40B4-BE49-F238E27FC236}">
                  <a16:creationId xmlns:a16="http://schemas.microsoft.com/office/drawing/2014/main" id="{62D298A9-F767-4971-B5D6-A556D724E744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27;p23">
              <a:extLst>
                <a:ext uri="{FF2B5EF4-FFF2-40B4-BE49-F238E27FC236}">
                  <a16:creationId xmlns:a16="http://schemas.microsoft.com/office/drawing/2014/main" id="{96A2FCBC-3707-4CEC-840A-2DCB29AE28DD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28;p23">
              <a:extLst>
                <a:ext uri="{FF2B5EF4-FFF2-40B4-BE49-F238E27FC236}">
                  <a16:creationId xmlns:a16="http://schemas.microsoft.com/office/drawing/2014/main" id="{5FF962C4-148C-4BE9-B209-A9A92DD1E180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29;p23">
              <a:extLst>
                <a:ext uri="{FF2B5EF4-FFF2-40B4-BE49-F238E27FC236}">
                  <a16:creationId xmlns:a16="http://schemas.microsoft.com/office/drawing/2014/main" id="{516F0A92-A6B6-4190-A6DF-B51CA9474AB0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30;p23">
              <a:extLst>
                <a:ext uri="{FF2B5EF4-FFF2-40B4-BE49-F238E27FC236}">
                  <a16:creationId xmlns:a16="http://schemas.microsoft.com/office/drawing/2014/main" id="{2B345AC5-C006-4367-A6C1-2319A778E2E3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1;p23">
              <a:extLst>
                <a:ext uri="{FF2B5EF4-FFF2-40B4-BE49-F238E27FC236}">
                  <a16:creationId xmlns:a16="http://schemas.microsoft.com/office/drawing/2014/main" id="{AF243052-AA17-4124-9D4F-4BBDF16CB302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32;p23">
              <a:extLst>
                <a:ext uri="{FF2B5EF4-FFF2-40B4-BE49-F238E27FC236}">
                  <a16:creationId xmlns:a16="http://schemas.microsoft.com/office/drawing/2014/main" id="{10FC63B7-D2EE-41FA-B3C0-05DC19538C32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33;p23">
              <a:extLst>
                <a:ext uri="{FF2B5EF4-FFF2-40B4-BE49-F238E27FC236}">
                  <a16:creationId xmlns:a16="http://schemas.microsoft.com/office/drawing/2014/main" id="{C17756DE-3575-4E98-8D70-A186012B9450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34;p23">
              <a:extLst>
                <a:ext uri="{FF2B5EF4-FFF2-40B4-BE49-F238E27FC236}">
                  <a16:creationId xmlns:a16="http://schemas.microsoft.com/office/drawing/2014/main" id="{38C82718-60AC-4435-B34E-D24824478866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35;p23">
              <a:extLst>
                <a:ext uri="{FF2B5EF4-FFF2-40B4-BE49-F238E27FC236}">
                  <a16:creationId xmlns:a16="http://schemas.microsoft.com/office/drawing/2014/main" id="{5734579A-191C-44F0-BFC7-8502C8EF9F71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36;p23">
              <a:extLst>
                <a:ext uri="{FF2B5EF4-FFF2-40B4-BE49-F238E27FC236}">
                  <a16:creationId xmlns:a16="http://schemas.microsoft.com/office/drawing/2014/main" id="{C826EC32-D613-4C09-A1A2-C02A68D6077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37;p23">
              <a:extLst>
                <a:ext uri="{FF2B5EF4-FFF2-40B4-BE49-F238E27FC236}">
                  <a16:creationId xmlns:a16="http://schemas.microsoft.com/office/drawing/2014/main" id="{DDE020BE-86DE-4333-AC5B-BFA9D56A8C75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38;p23">
              <a:extLst>
                <a:ext uri="{FF2B5EF4-FFF2-40B4-BE49-F238E27FC236}">
                  <a16:creationId xmlns:a16="http://schemas.microsoft.com/office/drawing/2014/main" id="{42D5CEDE-3854-411F-AF86-C791D883C9DC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9;p23">
              <a:extLst>
                <a:ext uri="{FF2B5EF4-FFF2-40B4-BE49-F238E27FC236}">
                  <a16:creationId xmlns:a16="http://schemas.microsoft.com/office/drawing/2014/main" id="{3143D2B1-EE64-4EF4-81A2-2058189B16B7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0;p23">
              <a:extLst>
                <a:ext uri="{FF2B5EF4-FFF2-40B4-BE49-F238E27FC236}">
                  <a16:creationId xmlns:a16="http://schemas.microsoft.com/office/drawing/2014/main" id="{273CC03E-85D5-4D78-AC81-4861F7EB252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41;p23">
              <a:extLst>
                <a:ext uri="{FF2B5EF4-FFF2-40B4-BE49-F238E27FC236}">
                  <a16:creationId xmlns:a16="http://schemas.microsoft.com/office/drawing/2014/main" id="{A4383F80-112F-4426-8E18-F6D12ED9088B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42;p23">
              <a:extLst>
                <a:ext uri="{FF2B5EF4-FFF2-40B4-BE49-F238E27FC236}">
                  <a16:creationId xmlns:a16="http://schemas.microsoft.com/office/drawing/2014/main" id="{FF6C29D7-1D7F-4A8D-A37B-FFF82AA89AB9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43;p23">
              <a:extLst>
                <a:ext uri="{FF2B5EF4-FFF2-40B4-BE49-F238E27FC236}">
                  <a16:creationId xmlns:a16="http://schemas.microsoft.com/office/drawing/2014/main" id="{790CD316-CA5C-41A7-93CD-672011CC0724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44;p23">
              <a:extLst>
                <a:ext uri="{FF2B5EF4-FFF2-40B4-BE49-F238E27FC236}">
                  <a16:creationId xmlns:a16="http://schemas.microsoft.com/office/drawing/2014/main" id="{36C41754-36A6-4BDA-861A-03E37442F26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45;p23">
              <a:extLst>
                <a:ext uri="{FF2B5EF4-FFF2-40B4-BE49-F238E27FC236}">
                  <a16:creationId xmlns:a16="http://schemas.microsoft.com/office/drawing/2014/main" id="{A7F759D4-110F-4D29-BDA3-4660DA2DA304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46;p23">
              <a:extLst>
                <a:ext uri="{FF2B5EF4-FFF2-40B4-BE49-F238E27FC236}">
                  <a16:creationId xmlns:a16="http://schemas.microsoft.com/office/drawing/2014/main" id="{BC79B6A9-81C2-4818-B171-E46D2B759EB2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47;p23">
              <a:extLst>
                <a:ext uri="{FF2B5EF4-FFF2-40B4-BE49-F238E27FC236}">
                  <a16:creationId xmlns:a16="http://schemas.microsoft.com/office/drawing/2014/main" id="{7F73817D-A756-4A05-88B9-660C3D842AB5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48;p23">
              <a:extLst>
                <a:ext uri="{FF2B5EF4-FFF2-40B4-BE49-F238E27FC236}">
                  <a16:creationId xmlns:a16="http://schemas.microsoft.com/office/drawing/2014/main" id="{4CA91CC8-F748-4B83-ABE8-EE920213A946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49;p23">
              <a:extLst>
                <a:ext uri="{FF2B5EF4-FFF2-40B4-BE49-F238E27FC236}">
                  <a16:creationId xmlns:a16="http://schemas.microsoft.com/office/drawing/2014/main" id="{EC331AF6-2E8E-4DF9-B4E7-D0DA161FB0E6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0;p23">
              <a:extLst>
                <a:ext uri="{FF2B5EF4-FFF2-40B4-BE49-F238E27FC236}">
                  <a16:creationId xmlns:a16="http://schemas.microsoft.com/office/drawing/2014/main" id="{6DB95735-5F17-4196-B1E8-E343A18C7A27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;p23">
              <a:extLst>
                <a:ext uri="{FF2B5EF4-FFF2-40B4-BE49-F238E27FC236}">
                  <a16:creationId xmlns:a16="http://schemas.microsoft.com/office/drawing/2014/main" id="{AE81B11A-64B1-4C93-B334-D686061ACD24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Picture 8" descr="Communicating People. Chat Dialog Communication, Smartphone Call Talking Or Speaking  People Group Vector Illustration Stock Vector - Illustration of chat,  media: 154419385">
            <a:extLst>
              <a:ext uri="{FF2B5EF4-FFF2-40B4-BE49-F238E27FC236}">
                <a16:creationId xmlns:a16="http://schemas.microsoft.com/office/drawing/2014/main" id="{7B0ADA99-56FB-4706-A6D4-7A833A67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9" y="1982104"/>
            <a:ext cx="3190875" cy="19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E13F4DE-87C3-4D3E-B6F1-AED0089F74BB}"/>
              </a:ext>
            </a:extLst>
          </p:cNvPr>
          <p:cNvSpPr txBox="1"/>
          <p:nvPr/>
        </p:nvSpPr>
        <p:spPr>
          <a:xfrm>
            <a:off x="346590" y="3203118"/>
            <a:ext cx="40904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>
                <a:solidFill>
                  <a:srgbClr val="464646"/>
                </a:solidFill>
                <a:latin typeface="Montserrat" panose="00000500000000000000" pitchFamily="2" charset="0"/>
              </a:rPr>
              <a:t>2. Diễn tả hành động đã xảy ra và kết thúc trong quá khứ nhưng không nói rõ thời gian xảy ra.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346590" y="1310492"/>
            <a:ext cx="40904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1. Diễn tả hành động xảy ra trong quá khứ nhưng vẫn còn liên quan đến hiện tại hay tương lai.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21BA3-BD54-4E29-B9A9-B7C2E94D21BF}"/>
              </a:ext>
            </a:extLst>
          </p:cNvPr>
          <p:cNvSpPr txBox="1"/>
          <p:nvPr/>
        </p:nvSpPr>
        <p:spPr>
          <a:xfrm>
            <a:off x="4798116" y="1323327"/>
            <a:ext cx="3942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3.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Diễn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vừa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ra.</a:t>
            </a:r>
            <a:endParaRPr lang="en-US" sz="1800" dirty="0"/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>
            <a:off x="0" y="3829427"/>
            <a:ext cx="958746" cy="1277053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3CFB3E9-E087-4976-8B68-25380E70140B}"/>
              </a:ext>
            </a:extLst>
          </p:cNvPr>
          <p:cNvSpPr txBox="1"/>
          <p:nvPr/>
        </p:nvSpPr>
        <p:spPr>
          <a:xfrm>
            <a:off x="4798117" y="3222511"/>
            <a:ext cx="3966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4.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Nói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về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kinh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nghiệm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trải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nghiệm</a:t>
            </a:r>
            <a:endParaRPr lang="en-US" sz="1800" dirty="0"/>
          </a:p>
        </p:txBody>
      </p:sp>
      <p:sp>
        <p:nvSpPr>
          <p:cNvPr id="66" name="Google Shape;769;p27">
            <a:extLst>
              <a:ext uri="{FF2B5EF4-FFF2-40B4-BE49-F238E27FC236}">
                <a16:creationId xmlns:a16="http://schemas.microsoft.com/office/drawing/2014/main" id="{36BE9697-136C-47C5-B2B1-FBA539ECBE03}"/>
              </a:ext>
            </a:extLst>
          </p:cNvPr>
          <p:cNvSpPr txBox="1">
            <a:spLocks/>
          </p:cNvSpPr>
          <p:nvPr/>
        </p:nvSpPr>
        <p:spPr>
          <a:xfrm>
            <a:off x="5043809" y="408517"/>
            <a:ext cx="3591052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dirty="0"/>
              <a:t>PRESENT PERFECT</a:t>
            </a:r>
          </a:p>
        </p:txBody>
      </p:sp>
      <p:sp>
        <p:nvSpPr>
          <p:cNvPr id="67" name="Google Shape;768;p27">
            <a:extLst>
              <a:ext uri="{FF2B5EF4-FFF2-40B4-BE49-F238E27FC236}">
                <a16:creationId xmlns:a16="http://schemas.microsoft.com/office/drawing/2014/main" id="{88C64FF1-73A8-4F1C-9BB7-A75B744142F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47329" y="750927"/>
            <a:ext cx="1368848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dirty="0"/>
              <a:t>USAGES:</a:t>
            </a:r>
            <a:endParaRPr sz="2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9E0D29-8729-4FF6-82BC-30E4D04E2ED6}"/>
              </a:ext>
            </a:extLst>
          </p:cNvPr>
          <p:cNvSpPr txBox="1"/>
          <p:nvPr/>
        </p:nvSpPr>
        <p:spPr>
          <a:xfrm>
            <a:off x="1018708" y="2257604"/>
            <a:ext cx="3688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E8570E"/>
                </a:solidFill>
                <a:effectLst/>
                <a:latin typeface="Montserrat" panose="00000500000000000000" pitchFamily="2" charset="0"/>
              </a:rPr>
              <a:t>Ex: I have been a doctor since 2016.</a:t>
            </a:r>
            <a:endParaRPr lang="en-US" b="1" dirty="0">
              <a:solidFill>
                <a:srgbClr val="E8570E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9A7D06-6C5F-459F-8167-C5B0ADCFD889}"/>
              </a:ext>
            </a:extLst>
          </p:cNvPr>
          <p:cNvSpPr txBox="1"/>
          <p:nvPr/>
        </p:nvSpPr>
        <p:spPr>
          <a:xfrm>
            <a:off x="1057349" y="4214200"/>
            <a:ext cx="31962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D52B1E"/>
                </a:solidFill>
                <a:effectLst/>
                <a:latin typeface="Montserrat" panose="00000500000000000000" pitchFamily="2" charset="0"/>
              </a:rPr>
              <a:t>Ex: My brother has lost my hat. </a:t>
            </a:r>
            <a:endParaRPr lang="en-US" b="1" dirty="0">
              <a:solidFill>
                <a:srgbClr val="D52B1E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D815DB0-2589-41D1-BC79-207D2F9879F7}"/>
              </a:ext>
            </a:extLst>
          </p:cNvPr>
          <p:cNvSpPr txBox="1"/>
          <p:nvPr/>
        </p:nvSpPr>
        <p:spPr>
          <a:xfrm>
            <a:off x="5448924" y="1772157"/>
            <a:ext cx="3348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D52B1E"/>
                </a:solidFill>
                <a:effectLst/>
                <a:latin typeface="Montserrat" panose="00000500000000000000" pitchFamily="2" charset="0"/>
              </a:rPr>
              <a:t>Ex: I have just broken up with my boyfriend.</a:t>
            </a:r>
            <a:endParaRPr lang="en-US" b="1" dirty="0">
              <a:solidFill>
                <a:srgbClr val="D52B1E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D3F0A83-3E3D-45F6-95C6-64D7D45B84AB}"/>
              </a:ext>
            </a:extLst>
          </p:cNvPr>
          <p:cNvSpPr txBox="1"/>
          <p:nvPr/>
        </p:nvSpPr>
        <p:spPr>
          <a:xfrm>
            <a:off x="5337119" y="3952590"/>
            <a:ext cx="3613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D52B1E"/>
                </a:solidFill>
                <a:effectLst/>
                <a:latin typeface="Montserrat" panose="00000500000000000000" pitchFamily="2" charset="0"/>
              </a:rPr>
              <a:t>Ex: My winter vacation last year has been the worst I’ve ever had. </a:t>
            </a:r>
            <a:endParaRPr lang="en-US" b="1" dirty="0">
              <a:solidFill>
                <a:srgbClr val="D52B1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4867FA-1115-412E-9FD2-A47D2AEC3326}"/>
                  </a:ext>
                </a:extLst>
              </p14:cNvPr>
              <p14:cNvContentPartPr/>
              <p14:nvPr/>
            </p14:nvContentPartPr>
            <p14:xfrm>
              <a:off x="9772185" y="260889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4867FA-1115-412E-9FD2-A47D2AEC33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4185" y="259089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7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64" grpId="0"/>
      <p:bldP spid="68" grpId="0"/>
      <p:bldP spid="69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4253241" y="1259947"/>
            <a:ext cx="4517356" cy="347321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5599589" y="1259947"/>
            <a:ext cx="329021" cy="3473214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69;p27">
            <a:extLst>
              <a:ext uri="{FF2B5EF4-FFF2-40B4-BE49-F238E27FC236}">
                <a16:creationId xmlns:a16="http://schemas.microsoft.com/office/drawing/2014/main" id="{2FF2E629-D323-48D1-AACC-BCFB64CFC2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 </a:t>
            </a:r>
            <a:r>
              <a:rPr lang="vi-VN" dirty="0"/>
              <a:t>PERFECT</a:t>
            </a:r>
            <a:endParaRPr dirty="0"/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537745" y="973747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SIGNALS:</a:t>
            </a:r>
            <a:endParaRPr lang="en-US" dirty="0"/>
          </a:p>
        </p:txBody>
      </p:sp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EC90D7B-3156-4B75-B453-9789C09B21D4}"/>
              </a:ext>
            </a:extLst>
          </p:cNvPr>
          <p:cNvSpPr txBox="1">
            <a:spLocks/>
          </p:cNvSpPr>
          <p:nvPr/>
        </p:nvSpPr>
        <p:spPr>
          <a:xfrm flipH="1">
            <a:off x="373403" y="1484026"/>
            <a:ext cx="4998898" cy="315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vi-VN" sz="1600" dirty="0">
                <a:solidFill>
                  <a:srgbClr val="FF7C3E"/>
                </a:solidFill>
                <a:latin typeface="Denk One" panose="02000506060000020004" pitchFamily="2" charset="0"/>
              </a:rPr>
              <a:t>1. </a:t>
            </a:r>
            <a:r>
              <a:rPr lang="vi-VN" sz="1800" dirty="0">
                <a:latin typeface="Denk One" panose="02000506060000020004" pitchFamily="2" charset="0"/>
              </a:rPr>
              <a:t>already, not...yet, ever, </a:t>
            </a:r>
            <a:r>
              <a:rPr lang="vi-VN" sz="2800" dirty="0">
                <a:latin typeface="Denk One" panose="02000506060000020004" pitchFamily="2" charset="0"/>
              </a:rPr>
              <a:t>never</a:t>
            </a:r>
            <a:r>
              <a:rPr lang="vi-VN" sz="1800" dirty="0">
                <a:latin typeface="Denk One" panose="02000506060000020004" pitchFamily="2" charset="0"/>
              </a:rPr>
              <a:t>, just, recently, in recent years, until now, till now, up to now, </a:t>
            </a:r>
            <a:r>
              <a:rPr lang="vi-VN" sz="3200" i="1" dirty="0">
                <a:latin typeface="Denk One" panose="02000506060000020004" pitchFamily="2" charset="0"/>
              </a:rPr>
              <a:t>so far</a:t>
            </a:r>
            <a:r>
              <a:rPr lang="vi-VN" sz="1800" dirty="0">
                <a:latin typeface="Denk One" panose="02000506060000020004" pitchFamily="2" charset="0"/>
              </a:rPr>
              <a:t>, before (</a:t>
            </a:r>
            <a:r>
              <a:rPr lang="vi-VN" sz="1800" dirty="0">
                <a:latin typeface="+mn-lt"/>
              </a:rPr>
              <a:t>cuối câu</a:t>
            </a:r>
            <a:r>
              <a:rPr lang="vi-VN" sz="1800" dirty="0">
                <a:latin typeface="Denk One" panose="02000506060000020004" pitchFamily="2" charset="0"/>
              </a:rPr>
              <a:t>)...</a:t>
            </a:r>
          </a:p>
          <a:p>
            <a:pPr marL="0" indent="0" algn="l"/>
            <a:endParaRPr lang="vi-VN" sz="1800" dirty="0">
              <a:latin typeface="Denk One" panose="02000506060000020004" pitchFamily="2" charset="0"/>
            </a:endParaRPr>
          </a:p>
          <a:p>
            <a:pPr marL="0" indent="0" algn="l"/>
            <a:r>
              <a:rPr lang="vi-VN" sz="1800" dirty="0">
                <a:solidFill>
                  <a:srgbClr val="FF7C3E"/>
                </a:solidFill>
                <a:latin typeface="Denk One" panose="02000506060000020004" pitchFamily="2" charset="0"/>
              </a:rPr>
              <a:t>2. </a:t>
            </a:r>
            <a:r>
              <a:rPr lang="vi-VN" sz="1800" dirty="0">
                <a:solidFill>
                  <a:schemeClr val="bg2"/>
                </a:solidFill>
                <a:latin typeface="Denk One" panose="02000506060000020004" pitchFamily="2" charset="0"/>
              </a:rPr>
              <a:t>This is the first/second/... time</a:t>
            </a:r>
            <a:endParaRPr lang="vi-VN" sz="16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 algn="l"/>
            <a:r>
              <a:rPr lang="vi-VN" sz="1800" dirty="0">
                <a:solidFill>
                  <a:srgbClr val="FF7C3E"/>
                </a:solidFill>
                <a:latin typeface="Denk One" panose="02000506060000020004" pitchFamily="2" charset="0"/>
              </a:rPr>
              <a:t>3.</a:t>
            </a:r>
            <a:r>
              <a:rPr lang="vi-VN" sz="1800" dirty="0">
                <a:solidFill>
                  <a:schemeClr val="bg2"/>
                </a:solidFill>
                <a:latin typeface="Denk One" panose="02000506060000020004" pitchFamily="2" charset="0"/>
              </a:rPr>
              <a:t> once/twice/three times/many times/several times....</a:t>
            </a:r>
          </a:p>
          <a:p>
            <a:pPr marL="0" indent="0" algn="l"/>
            <a:r>
              <a:rPr lang="vi-VN" sz="1800" dirty="0">
                <a:solidFill>
                  <a:srgbClr val="FF7C3E"/>
                </a:solidFill>
                <a:latin typeface="Denk One" panose="02000506060000020004" pitchFamily="2" charset="0"/>
              </a:rPr>
              <a:t>4</a:t>
            </a:r>
            <a:r>
              <a:rPr lang="vi-VN" sz="1800">
                <a:solidFill>
                  <a:srgbClr val="FF7C3E"/>
                </a:solidFill>
                <a:latin typeface="Denk One" panose="02000506060000020004" pitchFamily="2" charset="0"/>
              </a:rPr>
              <a:t>.</a:t>
            </a:r>
            <a:r>
              <a:rPr lang="vi-VN" sz="1800">
                <a:solidFill>
                  <a:schemeClr val="bg2"/>
                </a:solidFill>
                <a:latin typeface="Denk One" panose="02000506060000020004" pitchFamily="2" charset="0"/>
              </a:rPr>
              <a:t> </a:t>
            </a:r>
            <a:r>
              <a:rPr lang="vi-VN" sz="2800" i="1" dirty="0">
                <a:solidFill>
                  <a:schemeClr val="bg2"/>
                </a:solidFill>
                <a:latin typeface="Denk One" panose="02000506060000020004" pitchFamily="2" charset="0"/>
              </a:rPr>
              <a:t>since</a:t>
            </a:r>
            <a:r>
              <a:rPr lang="vi-VN" sz="3200" i="1" dirty="0">
                <a:solidFill>
                  <a:schemeClr val="bg2"/>
                </a:solidFill>
                <a:latin typeface="Denk One" panose="02000506060000020004" pitchFamily="2" charset="0"/>
              </a:rPr>
              <a:t> </a:t>
            </a:r>
            <a:r>
              <a:rPr lang="vi-VN" sz="1600" i="1" dirty="0">
                <a:solidFill>
                  <a:schemeClr val="bg2"/>
                </a:solidFill>
                <a:latin typeface="Denk One" panose="02000506060000020004" pitchFamily="2" charset="0"/>
              </a:rPr>
              <a:t>(+ point of time) </a:t>
            </a:r>
            <a:r>
              <a:rPr lang="vi-VN" i="1" dirty="0">
                <a:solidFill>
                  <a:schemeClr val="bg2"/>
                </a:solidFill>
                <a:latin typeface="Denk One" panose="02000506060000020004" pitchFamily="2" charset="0"/>
              </a:rPr>
              <a:t>,   </a:t>
            </a:r>
            <a:r>
              <a:rPr lang="vi-VN" sz="2800" dirty="0">
                <a:solidFill>
                  <a:schemeClr val="bg2"/>
                </a:solidFill>
                <a:latin typeface="Denk One" panose="02000506060000020004" pitchFamily="2" charset="0"/>
              </a:rPr>
              <a:t>for </a:t>
            </a:r>
            <a:r>
              <a:rPr lang="vi-VN" sz="1400" dirty="0">
                <a:solidFill>
                  <a:schemeClr val="bg2"/>
                </a:solidFill>
                <a:latin typeface="Denk One" panose="02000506060000020004" pitchFamily="2" charset="0"/>
              </a:rPr>
              <a:t>(+ period of time)</a:t>
            </a:r>
            <a:endParaRPr lang="vi-VN" sz="28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 algn="l"/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9" name="Picture 6" descr="Free Vector | People speaking different languages with flat design">
            <a:extLst>
              <a:ext uri="{FF2B5EF4-FFF2-40B4-BE49-F238E27FC236}">
                <a16:creationId xmlns:a16="http://schemas.microsoft.com/office/drawing/2014/main" id="{DB376783-07DD-4001-8168-556E377D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91" y="1561474"/>
            <a:ext cx="2474225" cy="28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5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Since or For?</a:t>
            </a:r>
            <a:endParaRPr dirty="0"/>
          </a:p>
        </p:txBody>
      </p:sp>
      <p:grpSp>
        <p:nvGrpSpPr>
          <p:cNvPr id="1436" name="Google Shape;1436;p35"/>
          <p:cNvGrpSpPr/>
          <p:nvPr/>
        </p:nvGrpSpPr>
        <p:grpSpPr>
          <a:xfrm>
            <a:off x="5358610" y="571834"/>
            <a:ext cx="2782986" cy="4221661"/>
            <a:chOff x="5358610" y="571834"/>
            <a:chExt cx="2782986" cy="4221661"/>
          </a:xfrm>
        </p:grpSpPr>
        <p:sp>
          <p:nvSpPr>
            <p:cNvPr id="1437" name="Google Shape;1437;p35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 flipH="1">
              <a:off x="5875056" y="622832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5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5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C39309-E397-4A64-9975-4C4893B5A6BC}"/>
              </a:ext>
            </a:extLst>
          </p:cNvPr>
          <p:cNvSpPr/>
          <p:nvPr/>
        </p:nvSpPr>
        <p:spPr>
          <a:xfrm>
            <a:off x="389745" y="1208513"/>
            <a:ext cx="4007971" cy="1181453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Google Shape;1435;p35"/>
          <p:cNvSpPr txBox="1">
            <a:spLocks noGrp="1"/>
          </p:cNvSpPr>
          <p:nvPr>
            <p:ph type="subTitle" idx="2"/>
          </p:nvPr>
        </p:nvSpPr>
        <p:spPr>
          <a:xfrm flipH="1">
            <a:off x="927996" y="1379472"/>
            <a:ext cx="3156824" cy="3314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...................this year</a:t>
            </a: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2. ..................January</a:t>
            </a:r>
          </a:p>
          <a:p>
            <a:pPr marL="114300">
              <a:lnSpc>
                <a:spcPct val="115000"/>
              </a:lnSpc>
            </a:pP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3. ..................a few months</a:t>
            </a:r>
          </a:p>
          <a:p>
            <a:pPr marL="114300">
              <a:lnSpc>
                <a:spcPct val="115000"/>
              </a:lnSpc>
            </a:pP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4. ....................last Christmast</a:t>
            </a:r>
          </a:p>
          <a:p>
            <a:pPr marL="114300">
              <a:lnSpc>
                <a:spcPct val="115000"/>
              </a:lnSpc>
            </a:pP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5. ...................I was a baby</a:t>
            </a:r>
          </a:p>
          <a:p>
            <a:pPr marL="114300">
              <a:lnSpc>
                <a:spcPct val="115000"/>
              </a:lnSpc>
            </a:pP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6. ..................ages</a:t>
            </a:r>
          </a:p>
          <a:p>
            <a:pPr marL="114300">
              <a:lnSpc>
                <a:spcPct val="115000"/>
              </a:lnSpc>
            </a:pP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7. ..................30 minutes</a:t>
            </a:r>
          </a:p>
          <a:p>
            <a:pPr marL="114300">
              <a:lnSpc>
                <a:spcPct val="115000"/>
              </a:lnSpc>
            </a:pP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8. .................. </a:t>
            </a: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1998</a:t>
            </a: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9. .................. 2 p.m.</a:t>
            </a: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 ................ two hours ago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FC8DA00-A52F-4466-97EF-6EA90E7FC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58525" y="1379849"/>
            <a:ext cx="900873" cy="333789"/>
          </a:xfrm>
        </p:spPr>
        <p:txBody>
          <a:bodyPr/>
          <a:lstStyle/>
          <a:p>
            <a:r>
              <a:rPr lang="vi-VN" sz="1800" dirty="0"/>
              <a:t>since</a:t>
            </a:r>
            <a:endParaRPr lang="en-US" sz="1800" dirty="0"/>
          </a:p>
        </p:txBody>
      </p:sp>
      <p:sp>
        <p:nvSpPr>
          <p:cNvPr id="224" name="Subtitle 3">
            <a:extLst>
              <a:ext uri="{FF2B5EF4-FFF2-40B4-BE49-F238E27FC236}">
                <a16:creationId xmlns:a16="http://schemas.microsoft.com/office/drawing/2014/main" id="{B785D261-14E1-4DFB-A097-B596D133F016}"/>
              </a:ext>
            </a:extLst>
          </p:cNvPr>
          <p:cNvSpPr txBox="1">
            <a:spLocks/>
          </p:cNvSpPr>
          <p:nvPr/>
        </p:nvSpPr>
        <p:spPr>
          <a:xfrm flipH="1">
            <a:off x="1158525" y="1708601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since</a:t>
            </a:r>
            <a:endParaRPr lang="en-US" sz="1800" dirty="0"/>
          </a:p>
        </p:txBody>
      </p:sp>
      <p:sp>
        <p:nvSpPr>
          <p:cNvPr id="225" name="Subtitle 3">
            <a:extLst>
              <a:ext uri="{FF2B5EF4-FFF2-40B4-BE49-F238E27FC236}">
                <a16:creationId xmlns:a16="http://schemas.microsoft.com/office/drawing/2014/main" id="{FEBA3604-7EE4-477C-AABD-350034449C0A}"/>
              </a:ext>
            </a:extLst>
          </p:cNvPr>
          <p:cNvSpPr txBox="1">
            <a:spLocks/>
          </p:cNvSpPr>
          <p:nvPr/>
        </p:nvSpPr>
        <p:spPr>
          <a:xfrm flipH="1">
            <a:off x="1167380" y="2343809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since</a:t>
            </a:r>
            <a:endParaRPr lang="en-US" sz="1800" dirty="0"/>
          </a:p>
        </p:txBody>
      </p:sp>
      <p:sp>
        <p:nvSpPr>
          <p:cNvPr id="226" name="Subtitle 3">
            <a:extLst>
              <a:ext uri="{FF2B5EF4-FFF2-40B4-BE49-F238E27FC236}">
                <a16:creationId xmlns:a16="http://schemas.microsoft.com/office/drawing/2014/main" id="{2CACFC97-B57C-4523-B8DF-42637FAFB7BF}"/>
              </a:ext>
            </a:extLst>
          </p:cNvPr>
          <p:cNvSpPr txBox="1">
            <a:spLocks/>
          </p:cNvSpPr>
          <p:nvPr/>
        </p:nvSpPr>
        <p:spPr>
          <a:xfrm flipH="1">
            <a:off x="1135316" y="2639759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since</a:t>
            </a:r>
            <a:endParaRPr lang="en-US" sz="1800" dirty="0"/>
          </a:p>
        </p:txBody>
      </p:sp>
      <p:sp>
        <p:nvSpPr>
          <p:cNvPr id="227" name="Subtitle 3">
            <a:extLst>
              <a:ext uri="{FF2B5EF4-FFF2-40B4-BE49-F238E27FC236}">
                <a16:creationId xmlns:a16="http://schemas.microsoft.com/office/drawing/2014/main" id="{0891FF2C-FE65-459F-88EB-CF1C1A19A957}"/>
              </a:ext>
            </a:extLst>
          </p:cNvPr>
          <p:cNvSpPr txBox="1">
            <a:spLocks/>
          </p:cNvSpPr>
          <p:nvPr/>
        </p:nvSpPr>
        <p:spPr>
          <a:xfrm flipH="1">
            <a:off x="1204875" y="3605755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since</a:t>
            </a:r>
            <a:endParaRPr lang="en-US" sz="1800" dirty="0"/>
          </a:p>
        </p:txBody>
      </p:sp>
      <p:sp>
        <p:nvSpPr>
          <p:cNvPr id="228" name="Subtitle 3">
            <a:extLst>
              <a:ext uri="{FF2B5EF4-FFF2-40B4-BE49-F238E27FC236}">
                <a16:creationId xmlns:a16="http://schemas.microsoft.com/office/drawing/2014/main" id="{A6BF4B1B-03F2-454B-A222-06C78BF7B100}"/>
              </a:ext>
            </a:extLst>
          </p:cNvPr>
          <p:cNvSpPr txBox="1">
            <a:spLocks/>
          </p:cNvSpPr>
          <p:nvPr/>
        </p:nvSpPr>
        <p:spPr>
          <a:xfrm flipH="1">
            <a:off x="1167380" y="3921084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since</a:t>
            </a:r>
            <a:endParaRPr lang="en-US" sz="1800" dirty="0"/>
          </a:p>
        </p:txBody>
      </p:sp>
      <p:sp>
        <p:nvSpPr>
          <p:cNvPr id="229" name="Subtitle 3">
            <a:extLst>
              <a:ext uri="{FF2B5EF4-FFF2-40B4-BE49-F238E27FC236}">
                <a16:creationId xmlns:a16="http://schemas.microsoft.com/office/drawing/2014/main" id="{074DD40E-98AA-43F2-9510-F458198CDABF}"/>
              </a:ext>
            </a:extLst>
          </p:cNvPr>
          <p:cNvSpPr txBox="1">
            <a:spLocks/>
          </p:cNvSpPr>
          <p:nvPr/>
        </p:nvSpPr>
        <p:spPr>
          <a:xfrm flipH="1">
            <a:off x="1189710" y="4251441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since</a:t>
            </a:r>
            <a:endParaRPr lang="en-US" sz="1800" dirty="0"/>
          </a:p>
        </p:txBody>
      </p:sp>
      <p:sp>
        <p:nvSpPr>
          <p:cNvPr id="230" name="Subtitle 3">
            <a:extLst>
              <a:ext uri="{FF2B5EF4-FFF2-40B4-BE49-F238E27FC236}">
                <a16:creationId xmlns:a16="http://schemas.microsoft.com/office/drawing/2014/main" id="{9596757D-1CF4-4E7D-8423-FF3432CD50C3}"/>
              </a:ext>
            </a:extLst>
          </p:cNvPr>
          <p:cNvSpPr txBox="1">
            <a:spLocks/>
          </p:cNvSpPr>
          <p:nvPr/>
        </p:nvSpPr>
        <p:spPr>
          <a:xfrm flipH="1">
            <a:off x="1179664" y="1981411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for</a:t>
            </a:r>
            <a:endParaRPr lang="en-US" sz="1800" dirty="0"/>
          </a:p>
        </p:txBody>
      </p:sp>
      <p:sp>
        <p:nvSpPr>
          <p:cNvPr id="231" name="Subtitle 3">
            <a:extLst>
              <a:ext uri="{FF2B5EF4-FFF2-40B4-BE49-F238E27FC236}">
                <a16:creationId xmlns:a16="http://schemas.microsoft.com/office/drawing/2014/main" id="{631CEDBD-F2D5-4395-8EDC-4A71EE2F2D07}"/>
              </a:ext>
            </a:extLst>
          </p:cNvPr>
          <p:cNvSpPr txBox="1">
            <a:spLocks/>
          </p:cNvSpPr>
          <p:nvPr/>
        </p:nvSpPr>
        <p:spPr>
          <a:xfrm flipH="1">
            <a:off x="1203424" y="2962602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for</a:t>
            </a:r>
            <a:endParaRPr lang="en-US" sz="1800" dirty="0"/>
          </a:p>
        </p:txBody>
      </p:sp>
      <p:sp>
        <p:nvSpPr>
          <p:cNvPr id="232" name="Subtitle 3">
            <a:extLst>
              <a:ext uri="{FF2B5EF4-FFF2-40B4-BE49-F238E27FC236}">
                <a16:creationId xmlns:a16="http://schemas.microsoft.com/office/drawing/2014/main" id="{B348A2E4-D7DC-4BD5-B14F-E4C9472CA5F4}"/>
              </a:ext>
            </a:extLst>
          </p:cNvPr>
          <p:cNvSpPr txBox="1">
            <a:spLocks/>
          </p:cNvSpPr>
          <p:nvPr/>
        </p:nvSpPr>
        <p:spPr>
          <a:xfrm flipH="1">
            <a:off x="1196216" y="3293858"/>
            <a:ext cx="900873" cy="33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vi-VN" sz="1800" dirty="0"/>
              <a:t>for</a:t>
            </a:r>
            <a:endParaRPr lang="en-US" sz="1800" dirty="0"/>
          </a:p>
        </p:txBody>
      </p:sp>
      <p:sp>
        <p:nvSpPr>
          <p:cNvPr id="233" name="Google Shape;1425;p34">
            <a:extLst>
              <a:ext uri="{FF2B5EF4-FFF2-40B4-BE49-F238E27FC236}">
                <a16:creationId xmlns:a16="http://schemas.microsoft.com/office/drawing/2014/main" id="{F062434C-80A9-40A5-B271-D8BC330311C0}"/>
              </a:ext>
            </a:extLst>
          </p:cNvPr>
          <p:cNvSpPr/>
          <p:nvPr/>
        </p:nvSpPr>
        <p:spPr>
          <a:xfrm rot="10800000" flipH="1">
            <a:off x="4502481" y="3193303"/>
            <a:ext cx="1201912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1426;p34">
            <a:extLst>
              <a:ext uri="{FF2B5EF4-FFF2-40B4-BE49-F238E27FC236}">
                <a16:creationId xmlns:a16="http://schemas.microsoft.com/office/drawing/2014/main" id="{066B60CF-D6C6-480C-A795-2522A13F50C0}"/>
              </a:ext>
            </a:extLst>
          </p:cNvPr>
          <p:cNvSpPr txBox="1"/>
          <p:nvPr/>
        </p:nvSpPr>
        <p:spPr>
          <a:xfrm>
            <a:off x="4562613" y="3452654"/>
            <a:ext cx="867566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Fill</a:t>
            </a:r>
            <a:endParaRPr sz="36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D9166DCF-4C4A-41AC-86BD-53A277E0D702}"/>
                  </a:ext>
                </a:extLst>
              </p14:cNvPr>
              <p14:cNvContentPartPr/>
              <p14:nvPr/>
            </p14:nvContentPartPr>
            <p14:xfrm>
              <a:off x="-486375" y="3528933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D9166DCF-4C4A-41AC-86BD-53A277E0D7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04375" y="3420933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24" grpId="0"/>
      <p:bldP spid="225" grpId="0"/>
      <p:bldP spid="227" grpId="0"/>
      <p:bldP spid="230" grpId="0"/>
      <p:bldP spid="231" grpId="0"/>
      <p:bldP spid="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13A7F7E-DC34-41F4-85F4-59B00C71FF43}"/>
              </a:ext>
            </a:extLst>
          </p:cNvPr>
          <p:cNvSpPr/>
          <p:nvPr/>
        </p:nvSpPr>
        <p:spPr>
          <a:xfrm>
            <a:off x="2197049" y="4478089"/>
            <a:ext cx="6919639" cy="249842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4" name="Google Shape;414;p23"/>
          <p:cNvGrpSpPr/>
          <p:nvPr/>
        </p:nvGrpSpPr>
        <p:grpSpPr>
          <a:xfrm>
            <a:off x="1433940" y="3713985"/>
            <a:ext cx="990781" cy="1129042"/>
            <a:chOff x="2670950" y="1672175"/>
            <a:chExt cx="143500" cy="163525"/>
          </a:xfrm>
        </p:grpSpPr>
        <p:sp>
          <p:nvSpPr>
            <p:cNvPr id="415" name="Google Shape;415;p23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B07FA16-D71C-4E6C-8DB6-40CAA4B2B92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75000" y="574437"/>
            <a:ext cx="1648344" cy="3010651"/>
          </a:xfrm>
        </p:spPr>
        <p:txBody>
          <a:bodyPr/>
          <a:lstStyle/>
          <a:p>
            <a:r>
              <a:rPr lang="en-US" sz="3600" dirty="0"/>
              <a:t>LET’S</a:t>
            </a:r>
            <a:br>
              <a:rPr lang="en-US" sz="3600" dirty="0"/>
            </a:br>
            <a:r>
              <a:rPr lang="en-US" sz="3600" dirty="0"/>
              <a:t>WATCH</a:t>
            </a:r>
            <a:br>
              <a:rPr lang="en-US" sz="3600" dirty="0"/>
            </a:br>
            <a:r>
              <a:rPr lang="en-US" sz="3600" dirty="0"/>
              <a:t>A CLIP</a:t>
            </a:r>
          </a:p>
        </p:txBody>
      </p:sp>
      <p:pic>
        <p:nvPicPr>
          <p:cNvPr id="1028" name="Picture 4" descr="Creative Black Camera Logo Design Symbol Vector Illustration Stock  Illustration - Download Image Now - iStock">
            <a:hlinkClick r:id="rId3" action="ppaction://hlinkfile"/>
            <a:extLst>
              <a:ext uri="{FF2B5EF4-FFF2-40B4-BE49-F238E27FC236}">
                <a16:creationId xmlns:a16="http://schemas.microsoft.com/office/drawing/2014/main" id="{51694865-23EA-422C-809E-F0140439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8" y="924772"/>
            <a:ext cx="2750653" cy="18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" name="Google Shape;563;p23"/>
          <p:cNvSpPr txBox="1">
            <a:spLocks noGrp="1"/>
          </p:cNvSpPr>
          <p:nvPr>
            <p:ph type="ctrTitle"/>
          </p:nvPr>
        </p:nvSpPr>
        <p:spPr>
          <a:xfrm>
            <a:off x="3145842" y="2280980"/>
            <a:ext cx="5181484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sz="2800" b="1" dirty="0"/>
              <a:t>https://www.youtube.com/watch?v=DPOm4Z-HpGY</a:t>
            </a:r>
            <a:br>
              <a:rPr lang="en-US" altLang="en-US" sz="2800" b="1" dirty="0"/>
            </a:b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613D-F127-4815-82BE-D7C671009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7" y="566669"/>
            <a:ext cx="5118600" cy="3837905"/>
          </a:xfrm>
        </p:spPr>
        <p:txBody>
          <a:bodyPr/>
          <a:lstStyle/>
          <a:p>
            <a:r>
              <a:rPr lang="vi-VN" dirty="0"/>
              <a:t>Since two hours ago</a:t>
            </a:r>
            <a:br>
              <a:rPr lang="vi-VN" dirty="0"/>
            </a:br>
            <a:br>
              <a:rPr lang="vi-VN" dirty="0"/>
            </a:br>
            <a:r>
              <a:rPr lang="vi-VN" dirty="0"/>
              <a:t>since last year</a:t>
            </a:r>
            <a:br>
              <a:rPr lang="vi-VN" dirty="0"/>
            </a:br>
            <a:br>
              <a:rPr lang="vi-VN" dirty="0"/>
            </a:br>
            <a:r>
              <a:rPr lang="vi-VN" dirty="0"/>
              <a:t>for two years now</a:t>
            </a:r>
            <a:br>
              <a:rPr lang="vi-VN" dirty="0"/>
            </a:br>
            <a:br>
              <a:rPr lang="vi-VN" dirty="0"/>
            </a:br>
            <a:r>
              <a:rPr lang="vi-VN" dirty="0"/>
              <a:t>for tw hours every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34"/>
          <p:cNvSpPr/>
          <p:nvPr/>
        </p:nvSpPr>
        <p:spPr>
          <a:xfrm>
            <a:off x="360598" y="1031860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4"/>
          <p:cNvSpPr/>
          <p:nvPr/>
        </p:nvSpPr>
        <p:spPr>
          <a:xfrm>
            <a:off x="976897" y="1952351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4"/>
          <p:cNvSpPr/>
          <p:nvPr/>
        </p:nvSpPr>
        <p:spPr>
          <a:xfrm>
            <a:off x="882518" y="2985214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4"/>
          <p:cNvSpPr/>
          <p:nvPr/>
        </p:nvSpPr>
        <p:spPr>
          <a:xfrm>
            <a:off x="820876" y="3002699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4"/>
          <p:cNvSpPr/>
          <p:nvPr/>
        </p:nvSpPr>
        <p:spPr>
          <a:xfrm>
            <a:off x="785843" y="3040795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4"/>
          <p:cNvSpPr/>
          <p:nvPr/>
        </p:nvSpPr>
        <p:spPr>
          <a:xfrm>
            <a:off x="781886" y="3104543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4"/>
          <p:cNvSpPr/>
          <p:nvPr/>
        </p:nvSpPr>
        <p:spPr>
          <a:xfrm>
            <a:off x="914106" y="3028224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4"/>
          <p:cNvSpPr/>
          <p:nvPr/>
        </p:nvSpPr>
        <p:spPr>
          <a:xfrm>
            <a:off x="827193" y="3054514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4"/>
          <p:cNvSpPr/>
          <p:nvPr/>
        </p:nvSpPr>
        <p:spPr>
          <a:xfrm>
            <a:off x="895791" y="3134790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4"/>
          <p:cNvSpPr/>
          <p:nvPr/>
        </p:nvSpPr>
        <p:spPr>
          <a:xfrm>
            <a:off x="891197" y="2236634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4"/>
          <p:cNvSpPr/>
          <p:nvPr/>
        </p:nvSpPr>
        <p:spPr>
          <a:xfrm>
            <a:off x="1031520" y="3428836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4"/>
          <p:cNvSpPr/>
          <p:nvPr/>
        </p:nvSpPr>
        <p:spPr>
          <a:xfrm>
            <a:off x="1639077" y="3482885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4"/>
          <p:cNvSpPr/>
          <p:nvPr/>
        </p:nvSpPr>
        <p:spPr>
          <a:xfrm>
            <a:off x="1383509" y="3983237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4"/>
          <p:cNvSpPr/>
          <p:nvPr/>
        </p:nvSpPr>
        <p:spPr>
          <a:xfrm>
            <a:off x="2266863" y="2097396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4"/>
          <p:cNvSpPr/>
          <p:nvPr/>
        </p:nvSpPr>
        <p:spPr>
          <a:xfrm>
            <a:off x="2293600" y="2109648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4"/>
          <p:cNvSpPr/>
          <p:nvPr/>
        </p:nvSpPr>
        <p:spPr>
          <a:xfrm>
            <a:off x="2315615" y="2144744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4"/>
          <p:cNvSpPr/>
          <p:nvPr/>
        </p:nvSpPr>
        <p:spPr>
          <a:xfrm>
            <a:off x="2305150" y="2207791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4"/>
          <p:cNvSpPr/>
          <p:nvPr/>
        </p:nvSpPr>
        <p:spPr>
          <a:xfrm>
            <a:off x="2193415" y="2147042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4"/>
          <p:cNvSpPr/>
          <p:nvPr/>
        </p:nvSpPr>
        <p:spPr>
          <a:xfrm>
            <a:off x="2221301" y="2167270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4"/>
          <p:cNvSpPr/>
          <p:nvPr/>
        </p:nvSpPr>
        <p:spPr>
          <a:xfrm>
            <a:off x="1122580" y="2039646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4"/>
          <p:cNvSpPr/>
          <p:nvPr/>
        </p:nvSpPr>
        <p:spPr>
          <a:xfrm>
            <a:off x="1222574" y="2642096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4"/>
          <p:cNvSpPr/>
          <p:nvPr/>
        </p:nvSpPr>
        <p:spPr>
          <a:xfrm>
            <a:off x="1519876" y="2480524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4"/>
          <p:cNvSpPr/>
          <p:nvPr/>
        </p:nvSpPr>
        <p:spPr>
          <a:xfrm>
            <a:off x="2026801" y="2412245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4"/>
          <p:cNvSpPr/>
          <p:nvPr/>
        </p:nvSpPr>
        <p:spPr>
          <a:xfrm>
            <a:off x="1883032" y="2459466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4"/>
          <p:cNvSpPr/>
          <p:nvPr/>
        </p:nvSpPr>
        <p:spPr>
          <a:xfrm>
            <a:off x="1805245" y="2634630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4"/>
          <p:cNvSpPr/>
          <p:nvPr/>
        </p:nvSpPr>
        <p:spPr>
          <a:xfrm>
            <a:off x="1873013" y="2684276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4"/>
          <p:cNvSpPr/>
          <p:nvPr/>
        </p:nvSpPr>
        <p:spPr>
          <a:xfrm>
            <a:off x="986341" y="807050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4"/>
          <p:cNvSpPr/>
          <p:nvPr/>
        </p:nvSpPr>
        <p:spPr>
          <a:xfrm>
            <a:off x="1271518" y="1877435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4"/>
          <p:cNvSpPr/>
          <p:nvPr/>
        </p:nvSpPr>
        <p:spPr>
          <a:xfrm>
            <a:off x="1217661" y="1881583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4"/>
          <p:cNvSpPr/>
          <p:nvPr/>
        </p:nvSpPr>
        <p:spPr>
          <a:xfrm>
            <a:off x="1294682" y="2744004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4"/>
          <p:cNvSpPr/>
          <p:nvPr/>
        </p:nvSpPr>
        <p:spPr>
          <a:xfrm>
            <a:off x="1298128" y="2747450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4"/>
          <p:cNvSpPr/>
          <p:nvPr/>
        </p:nvSpPr>
        <p:spPr>
          <a:xfrm>
            <a:off x="1114285" y="3223297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4"/>
          <p:cNvSpPr/>
          <p:nvPr/>
        </p:nvSpPr>
        <p:spPr>
          <a:xfrm>
            <a:off x="1313634" y="3740112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4"/>
          <p:cNvSpPr/>
          <p:nvPr/>
        </p:nvSpPr>
        <p:spPr>
          <a:xfrm>
            <a:off x="1495053" y="2566543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4"/>
          <p:cNvSpPr/>
          <p:nvPr/>
        </p:nvSpPr>
        <p:spPr>
          <a:xfrm>
            <a:off x="1987365" y="2496477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4"/>
          <p:cNvSpPr/>
          <p:nvPr/>
        </p:nvSpPr>
        <p:spPr>
          <a:xfrm>
            <a:off x="1312933" y="2330821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4"/>
          <p:cNvSpPr/>
          <p:nvPr/>
        </p:nvSpPr>
        <p:spPr>
          <a:xfrm>
            <a:off x="1354985" y="2459530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4"/>
          <p:cNvSpPr/>
          <p:nvPr/>
        </p:nvSpPr>
        <p:spPr>
          <a:xfrm>
            <a:off x="1438643" y="2466421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4"/>
          <p:cNvSpPr/>
          <p:nvPr/>
        </p:nvSpPr>
        <p:spPr>
          <a:xfrm>
            <a:off x="1928594" y="2251119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4"/>
          <p:cNvSpPr/>
          <p:nvPr/>
        </p:nvSpPr>
        <p:spPr>
          <a:xfrm>
            <a:off x="1958394" y="2408544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4"/>
          <p:cNvSpPr/>
          <p:nvPr/>
        </p:nvSpPr>
        <p:spPr>
          <a:xfrm>
            <a:off x="1826175" y="2387039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4"/>
          <p:cNvSpPr/>
          <p:nvPr/>
        </p:nvSpPr>
        <p:spPr>
          <a:xfrm>
            <a:off x="2236552" y="2286982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4"/>
          <p:cNvSpPr/>
          <p:nvPr/>
        </p:nvSpPr>
        <p:spPr>
          <a:xfrm>
            <a:off x="2273372" y="4405609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4"/>
          <p:cNvSpPr/>
          <p:nvPr/>
        </p:nvSpPr>
        <p:spPr>
          <a:xfrm>
            <a:off x="2325634" y="4417797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4"/>
          <p:cNvSpPr/>
          <p:nvPr/>
        </p:nvSpPr>
        <p:spPr>
          <a:xfrm>
            <a:off x="2323464" y="4455638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4"/>
          <p:cNvSpPr/>
          <p:nvPr/>
        </p:nvSpPr>
        <p:spPr>
          <a:xfrm>
            <a:off x="2357923" y="4468337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1" name="Google Shape;1311;p34"/>
          <p:cNvGrpSpPr/>
          <p:nvPr/>
        </p:nvGrpSpPr>
        <p:grpSpPr>
          <a:xfrm>
            <a:off x="413562" y="1059491"/>
            <a:ext cx="2471777" cy="3773341"/>
            <a:chOff x="1136537" y="962055"/>
            <a:chExt cx="2471777" cy="3773341"/>
          </a:xfrm>
        </p:grpSpPr>
        <p:sp>
          <p:nvSpPr>
            <p:cNvPr id="1312" name="Google Shape;1312;p34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" name="Google Shape;1314;p34"/>
          <p:cNvSpPr/>
          <p:nvPr/>
        </p:nvSpPr>
        <p:spPr>
          <a:xfrm>
            <a:off x="1279176" y="4235677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4"/>
          <p:cNvSpPr/>
          <p:nvPr/>
        </p:nvSpPr>
        <p:spPr>
          <a:xfrm>
            <a:off x="1319059" y="4252651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4"/>
          <p:cNvSpPr/>
          <p:nvPr/>
        </p:nvSpPr>
        <p:spPr>
          <a:xfrm>
            <a:off x="1290917" y="4530234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4"/>
          <p:cNvSpPr/>
          <p:nvPr/>
        </p:nvSpPr>
        <p:spPr>
          <a:xfrm>
            <a:off x="1302914" y="4540189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4"/>
          <p:cNvSpPr/>
          <p:nvPr/>
        </p:nvSpPr>
        <p:spPr>
          <a:xfrm>
            <a:off x="898408" y="2953883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4"/>
          <p:cNvSpPr/>
          <p:nvPr/>
        </p:nvSpPr>
        <p:spPr>
          <a:xfrm>
            <a:off x="838105" y="2970984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4"/>
          <p:cNvSpPr/>
          <p:nvPr/>
        </p:nvSpPr>
        <p:spPr>
          <a:xfrm>
            <a:off x="803902" y="3008314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4"/>
          <p:cNvSpPr/>
          <p:nvPr/>
        </p:nvSpPr>
        <p:spPr>
          <a:xfrm>
            <a:off x="800009" y="3070595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4"/>
          <p:cNvSpPr/>
          <p:nvPr/>
        </p:nvSpPr>
        <p:spPr>
          <a:xfrm>
            <a:off x="929357" y="2995999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4"/>
          <p:cNvSpPr/>
          <p:nvPr/>
        </p:nvSpPr>
        <p:spPr>
          <a:xfrm>
            <a:off x="844423" y="3021715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4"/>
          <p:cNvSpPr/>
          <p:nvPr/>
        </p:nvSpPr>
        <p:spPr>
          <a:xfrm>
            <a:off x="911489" y="3100140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4"/>
          <p:cNvSpPr/>
          <p:nvPr/>
        </p:nvSpPr>
        <p:spPr>
          <a:xfrm>
            <a:off x="906895" y="2218830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4"/>
          <p:cNvSpPr/>
          <p:nvPr/>
        </p:nvSpPr>
        <p:spPr>
          <a:xfrm>
            <a:off x="1044155" y="3385636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4"/>
          <p:cNvSpPr/>
          <p:nvPr/>
        </p:nvSpPr>
        <p:spPr>
          <a:xfrm>
            <a:off x="1986280" y="2202941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4"/>
          <p:cNvSpPr/>
          <p:nvPr/>
        </p:nvSpPr>
        <p:spPr>
          <a:xfrm>
            <a:off x="869246" y="3125410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4"/>
          <p:cNvSpPr/>
          <p:nvPr/>
        </p:nvSpPr>
        <p:spPr>
          <a:xfrm>
            <a:off x="1435197" y="2945842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4"/>
          <p:cNvSpPr/>
          <p:nvPr/>
        </p:nvSpPr>
        <p:spPr>
          <a:xfrm>
            <a:off x="1839448" y="2218830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4"/>
          <p:cNvSpPr/>
          <p:nvPr/>
        </p:nvSpPr>
        <p:spPr>
          <a:xfrm>
            <a:off x="1986280" y="2262797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4"/>
          <p:cNvSpPr/>
          <p:nvPr/>
        </p:nvSpPr>
        <p:spPr>
          <a:xfrm>
            <a:off x="1638822" y="3441088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4"/>
          <p:cNvSpPr/>
          <p:nvPr/>
        </p:nvSpPr>
        <p:spPr>
          <a:xfrm>
            <a:off x="1388933" y="3930464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4"/>
          <p:cNvSpPr/>
          <p:nvPr/>
        </p:nvSpPr>
        <p:spPr>
          <a:xfrm>
            <a:off x="2253335" y="2084952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4"/>
          <p:cNvSpPr/>
          <p:nvPr/>
        </p:nvSpPr>
        <p:spPr>
          <a:xfrm>
            <a:off x="2279498" y="2096885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4"/>
          <p:cNvSpPr/>
          <p:nvPr/>
        </p:nvSpPr>
        <p:spPr>
          <a:xfrm>
            <a:off x="2301002" y="2131152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4"/>
          <p:cNvSpPr/>
          <p:nvPr/>
        </p:nvSpPr>
        <p:spPr>
          <a:xfrm>
            <a:off x="2290984" y="2192986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4"/>
          <p:cNvSpPr/>
          <p:nvPr/>
        </p:nvSpPr>
        <p:spPr>
          <a:xfrm>
            <a:off x="2181482" y="2133450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4"/>
          <p:cNvSpPr/>
          <p:nvPr/>
        </p:nvSpPr>
        <p:spPr>
          <a:xfrm>
            <a:off x="2208921" y="2153295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4"/>
          <p:cNvSpPr/>
          <p:nvPr/>
        </p:nvSpPr>
        <p:spPr>
          <a:xfrm>
            <a:off x="1133237" y="2028159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4"/>
          <p:cNvSpPr/>
          <p:nvPr/>
        </p:nvSpPr>
        <p:spPr>
          <a:xfrm>
            <a:off x="1624720" y="2878329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4"/>
          <p:cNvSpPr/>
          <p:nvPr/>
        </p:nvSpPr>
        <p:spPr>
          <a:xfrm>
            <a:off x="1730074" y="2074551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4"/>
          <p:cNvSpPr/>
          <p:nvPr/>
        </p:nvSpPr>
        <p:spPr>
          <a:xfrm>
            <a:off x="1231317" y="2618039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4"/>
          <p:cNvSpPr/>
          <p:nvPr/>
        </p:nvSpPr>
        <p:spPr>
          <a:xfrm>
            <a:off x="1522301" y="2459976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4"/>
          <p:cNvSpPr/>
          <p:nvPr/>
        </p:nvSpPr>
        <p:spPr>
          <a:xfrm>
            <a:off x="2018505" y="2393037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4"/>
          <p:cNvSpPr/>
          <p:nvPr/>
        </p:nvSpPr>
        <p:spPr>
          <a:xfrm>
            <a:off x="1877544" y="2439237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4"/>
          <p:cNvSpPr/>
          <p:nvPr/>
        </p:nvSpPr>
        <p:spPr>
          <a:xfrm>
            <a:off x="1801543" y="2610892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4"/>
          <p:cNvSpPr/>
          <p:nvPr/>
        </p:nvSpPr>
        <p:spPr>
          <a:xfrm>
            <a:off x="1867972" y="2659453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4"/>
          <p:cNvSpPr/>
          <p:nvPr/>
        </p:nvSpPr>
        <p:spPr>
          <a:xfrm>
            <a:off x="999869" y="821918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4"/>
          <p:cNvSpPr/>
          <p:nvPr/>
        </p:nvSpPr>
        <p:spPr>
          <a:xfrm>
            <a:off x="1026543" y="1010419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4"/>
          <p:cNvSpPr/>
          <p:nvPr/>
        </p:nvSpPr>
        <p:spPr>
          <a:xfrm>
            <a:off x="1279112" y="1869586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4"/>
          <p:cNvSpPr/>
          <p:nvPr/>
        </p:nvSpPr>
        <p:spPr>
          <a:xfrm>
            <a:off x="1226531" y="1873734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rgbClr val="D39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4"/>
          <p:cNvSpPr/>
          <p:nvPr/>
        </p:nvSpPr>
        <p:spPr>
          <a:xfrm>
            <a:off x="1125133" y="3187052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4"/>
          <p:cNvSpPr/>
          <p:nvPr/>
        </p:nvSpPr>
        <p:spPr>
          <a:xfrm>
            <a:off x="1320399" y="3692891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4"/>
          <p:cNvSpPr/>
          <p:nvPr/>
        </p:nvSpPr>
        <p:spPr>
          <a:xfrm>
            <a:off x="1497924" y="2544081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4"/>
          <p:cNvSpPr/>
          <p:nvPr/>
        </p:nvSpPr>
        <p:spPr>
          <a:xfrm>
            <a:off x="1979707" y="2475419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4"/>
          <p:cNvSpPr/>
          <p:nvPr/>
        </p:nvSpPr>
        <p:spPr>
          <a:xfrm>
            <a:off x="2153787" y="2368916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CC8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4"/>
          <p:cNvSpPr/>
          <p:nvPr/>
        </p:nvSpPr>
        <p:spPr>
          <a:xfrm>
            <a:off x="2147470" y="2431835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4"/>
          <p:cNvSpPr/>
          <p:nvPr/>
        </p:nvSpPr>
        <p:spPr>
          <a:xfrm>
            <a:off x="1952460" y="2310528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4"/>
          <p:cNvSpPr/>
          <p:nvPr/>
        </p:nvSpPr>
        <p:spPr>
          <a:xfrm>
            <a:off x="2099738" y="2310273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4"/>
          <p:cNvSpPr/>
          <p:nvPr/>
        </p:nvSpPr>
        <p:spPr>
          <a:xfrm>
            <a:off x="2150533" y="2444023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4"/>
          <p:cNvSpPr/>
          <p:nvPr/>
        </p:nvSpPr>
        <p:spPr>
          <a:xfrm>
            <a:off x="2018505" y="2393037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4"/>
          <p:cNvSpPr/>
          <p:nvPr/>
        </p:nvSpPr>
        <p:spPr>
          <a:xfrm>
            <a:off x="2101078" y="2302679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4"/>
          <p:cNvSpPr/>
          <p:nvPr/>
        </p:nvSpPr>
        <p:spPr>
          <a:xfrm>
            <a:off x="1994959" y="2475419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4"/>
          <p:cNvSpPr/>
          <p:nvPr/>
        </p:nvSpPr>
        <p:spPr>
          <a:xfrm>
            <a:off x="1443237" y="2374532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4"/>
          <p:cNvSpPr/>
          <p:nvPr/>
        </p:nvSpPr>
        <p:spPr>
          <a:xfrm>
            <a:off x="1522301" y="2459913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4"/>
          <p:cNvSpPr/>
          <p:nvPr/>
        </p:nvSpPr>
        <p:spPr>
          <a:xfrm>
            <a:off x="1816348" y="2446193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4"/>
          <p:cNvSpPr/>
          <p:nvPr/>
        </p:nvSpPr>
        <p:spPr>
          <a:xfrm>
            <a:off x="1497924" y="2544017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4"/>
          <p:cNvSpPr/>
          <p:nvPr/>
        </p:nvSpPr>
        <p:spPr>
          <a:xfrm>
            <a:off x="1319697" y="2313272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4"/>
          <p:cNvSpPr/>
          <p:nvPr/>
        </p:nvSpPr>
        <p:spPr>
          <a:xfrm>
            <a:off x="1360919" y="2439429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4"/>
          <p:cNvSpPr/>
          <p:nvPr/>
        </p:nvSpPr>
        <p:spPr>
          <a:xfrm>
            <a:off x="1442791" y="2446193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4"/>
          <p:cNvSpPr/>
          <p:nvPr/>
        </p:nvSpPr>
        <p:spPr>
          <a:xfrm>
            <a:off x="1922276" y="2235421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4"/>
          <p:cNvSpPr/>
          <p:nvPr/>
        </p:nvSpPr>
        <p:spPr>
          <a:xfrm>
            <a:off x="1951439" y="2389336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4"/>
          <p:cNvSpPr/>
          <p:nvPr/>
        </p:nvSpPr>
        <p:spPr>
          <a:xfrm>
            <a:off x="1822282" y="2368278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4"/>
          <p:cNvSpPr/>
          <p:nvPr/>
        </p:nvSpPr>
        <p:spPr>
          <a:xfrm>
            <a:off x="2223726" y="2270390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4"/>
          <p:cNvSpPr/>
          <p:nvPr/>
        </p:nvSpPr>
        <p:spPr>
          <a:xfrm>
            <a:off x="1294682" y="4731051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4"/>
          <p:cNvSpPr/>
          <p:nvPr/>
        </p:nvSpPr>
        <p:spPr>
          <a:xfrm>
            <a:off x="1423838" y="4753896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4"/>
          <p:cNvSpPr/>
          <p:nvPr/>
        </p:nvSpPr>
        <p:spPr>
          <a:xfrm>
            <a:off x="718712" y="2512877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4"/>
          <p:cNvSpPr/>
          <p:nvPr/>
        </p:nvSpPr>
        <p:spPr>
          <a:xfrm>
            <a:off x="1343882" y="4615807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4"/>
          <p:cNvSpPr/>
          <p:nvPr/>
        </p:nvSpPr>
        <p:spPr>
          <a:xfrm>
            <a:off x="1387402" y="4712035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4"/>
          <p:cNvSpPr/>
          <p:nvPr/>
        </p:nvSpPr>
        <p:spPr>
          <a:xfrm>
            <a:off x="1396782" y="466743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4"/>
          <p:cNvSpPr/>
          <p:nvPr/>
        </p:nvSpPr>
        <p:spPr>
          <a:xfrm>
            <a:off x="1352177" y="4654094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4"/>
          <p:cNvSpPr/>
          <p:nvPr/>
        </p:nvSpPr>
        <p:spPr>
          <a:xfrm>
            <a:off x="1404886" y="4626910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4"/>
          <p:cNvSpPr/>
          <p:nvPr/>
        </p:nvSpPr>
        <p:spPr>
          <a:xfrm>
            <a:off x="1451916" y="4650903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4"/>
          <p:cNvSpPr/>
          <p:nvPr/>
        </p:nvSpPr>
        <p:spPr>
          <a:xfrm>
            <a:off x="2229533" y="4649563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4"/>
          <p:cNvSpPr/>
          <p:nvPr/>
        </p:nvSpPr>
        <p:spPr>
          <a:xfrm>
            <a:off x="2272797" y="4745856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4"/>
          <p:cNvSpPr/>
          <p:nvPr/>
        </p:nvSpPr>
        <p:spPr>
          <a:xfrm>
            <a:off x="2282305" y="4701187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4"/>
          <p:cNvSpPr/>
          <p:nvPr/>
        </p:nvSpPr>
        <p:spPr>
          <a:xfrm>
            <a:off x="2237637" y="4687914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4"/>
          <p:cNvSpPr/>
          <p:nvPr/>
        </p:nvSpPr>
        <p:spPr>
          <a:xfrm>
            <a:off x="2290346" y="4660858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4"/>
          <p:cNvSpPr/>
          <p:nvPr/>
        </p:nvSpPr>
        <p:spPr>
          <a:xfrm>
            <a:off x="2337439" y="4684596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4"/>
          <p:cNvSpPr/>
          <p:nvPr/>
        </p:nvSpPr>
        <p:spPr>
          <a:xfrm>
            <a:off x="1761469" y="4298724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4"/>
          <p:cNvSpPr/>
          <p:nvPr/>
        </p:nvSpPr>
        <p:spPr>
          <a:xfrm>
            <a:off x="1811690" y="4113605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4"/>
          <p:cNvSpPr/>
          <p:nvPr/>
        </p:nvSpPr>
        <p:spPr>
          <a:xfrm>
            <a:off x="1568692" y="3885923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4"/>
          <p:cNvSpPr/>
          <p:nvPr/>
        </p:nvSpPr>
        <p:spPr>
          <a:xfrm>
            <a:off x="1397548" y="3772656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4"/>
          <p:cNvSpPr/>
          <p:nvPr/>
        </p:nvSpPr>
        <p:spPr>
          <a:xfrm>
            <a:off x="2056665" y="3586197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4"/>
          <p:cNvSpPr/>
          <p:nvPr/>
        </p:nvSpPr>
        <p:spPr>
          <a:xfrm>
            <a:off x="1155508" y="3260309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4"/>
          <p:cNvSpPr/>
          <p:nvPr/>
        </p:nvSpPr>
        <p:spPr>
          <a:xfrm>
            <a:off x="1438451" y="2940865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4"/>
          <p:cNvSpPr/>
          <p:nvPr/>
        </p:nvSpPr>
        <p:spPr>
          <a:xfrm>
            <a:off x="1672770" y="3447980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4"/>
          <p:cNvSpPr/>
          <p:nvPr/>
        </p:nvSpPr>
        <p:spPr>
          <a:xfrm>
            <a:off x="1441259" y="2950245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4"/>
          <p:cNvSpPr/>
          <p:nvPr/>
        </p:nvSpPr>
        <p:spPr>
          <a:xfrm>
            <a:off x="1438451" y="3189222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4"/>
          <p:cNvSpPr/>
          <p:nvPr/>
        </p:nvSpPr>
        <p:spPr>
          <a:xfrm>
            <a:off x="2458555" y="3508091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4"/>
          <p:cNvSpPr/>
          <p:nvPr/>
        </p:nvSpPr>
        <p:spPr>
          <a:xfrm>
            <a:off x="2440688" y="3534446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4"/>
          <p:cNvSpPr/>
          <p:nvPr/>
        </p:nvSpPr>
        <p:spPr>
          <a:xfrm>
            <a:off x="2431116" y="3482630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4"/>
          <p:cNvSpPr/>
          <p:nvPr/>
        </p:nvSpPr>
        <p:spPr>
          <a:xfrm>
            <a:off x="2218685" y="3442748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4"/>
          <p:cNvSpPr/>
          <p:nvPr/>
        </p:nvSpPr>
        <p:spPr>
          <a:xfrm>
            <a:off x="1900006" y="3477398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4"/>
          <p:cNvSpPr/>
          <p:nvPr/>
        </p:nvSpPr>
        <p:spPr>
          <a:xfrm>
            <a:off x="1873460" y="3578093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4"/>
          <p:cNvSpPr/>
          <p:nvPr/>
        </p:nvSpPr>
        <p:spPr>
          <a:xfrm>
            <a:off x="1914555" y="3443258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4"/>
          <p:cNvSpPr/>
          <p:nvPr/>
        </p:nvSpPr>
        <p:spPr>
          <a:xfrm>
            <a:off x="2441262" y="3579816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4"/>
          <p:cNvSpPr/>
          <p:nvPr/>
        </p:nvSpPr>
        <p:spPr>
          <a:xfrm>
            <a:off x="2465893" y="3611594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4"/>
          <p:cNvSpPr/>
          <p:nvPr/>
        </p:nvSpPr>
        <p:spPr>
          <a:xfrm>
            <a:off x="2441262" y="3580007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4"/>
          <p:cNvSpPr/>
          <p:nvPr/>
        </p:nvSpPr>
        <p:spPr>
          <a:xfrm>
            <a:off x="1960691" y="3381296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4"/>
          <p:cNvSpPr/>
          <p:nvPr/>
        </p:nvSpPr>
        <p:spPr>
          <a:xfrm>
            <a:off x="2177462" y="3214491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4"/>
          <p:cNvSpPr/>
          <p:nvPr/>
        </p:nvSpPr>
        <p:spPr>
          <a:xfrm>
            <a:off x="2092464" y="1106584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4"/>
          <p:cNvSpPr/>
          <p:nvPr/>
        </p:nvSpPr>
        <p:spPr>
          <a:xfrm>
            <a:off x="1886031" y="2007038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4"/>
          <p:cNvSpPr/>
          <p:nvPr/>
        </p:nvSpPr>
        <p:spPr>
          <a:xfrm>
            <a:off x="1690063" y="2395845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4"/>
          <p:cNvSpPr/>
          <p:nvPr/>
        </p:nvSpPr>
        <p:spPr>
          <a:xfrm>
            <a:off x="1710292" y="2577518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4"/>
          <p:cNvSpPr/>
          <p:nvPr/>
        </p:nvSpPr>
        <p:spPr>
          <a:xfrm>
            <a:off x="1669516" y="2587984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4"/>
          <p:cNvSpPr/>
          <p:nvPr/>
        </p:nvSpPr>
        <p:spPr>
          <a:xfrm>
            <a:off x="2184290" y="2375170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4"/>
          <p:cNvSpPr/>
          <p:nvPr/>
        </p:nvSpPr>
        <p:spPr>
          <a:xfrm>
            <a:off x="2137834" y="2326609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4"/>
          <p:cNvSpPr/>
          <p:nvPr/>
        </p:nvSpPr>
        <p:spPr>
          <a:xfrm>
            <a:off x="2194244" y="2508474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4"/>
          <p:cNvSpPr/>
          <p:nvPr/>
        </p:nvSpPr>
        <p:spPr>
          <a:xfrm>
            <a:off x="2109821" y="2505474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4"/>
          <p:cNvSpPr txBox="1">
            <a:spLocks noGrp="1"/>
          </p:cNvSpPr>
          <p:nvPr>
            <p:ph type="subTitle" idx="1"/>
          </p:nvPr>
        </p:nvSpPr>
        <p:spPr>
          <a:xfrm flipH="1">
            <a:off x="4035796" y="1298448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CHRISTINE DOE</a:t>
            </a:r>
            <a:endParaRPr dirty="0"/>
          </a:p>
        </p:txBody>
      </p:sp>
      <p:sp>
        <p:nvSpPr>
          <p:cNvPr id="1424" name="Google Shape;1424;p34"/>
          <p:cNvSpPr txBox="1">
            <a:spLocks noGrp="1"/>
          </p:cNvSpPr>
          <p:nvPr>
            <p:ph type="ctrTitle"/>
          </p:nvPr>
        </p:nvSpPr>
        <p:spPr>
          <a:xfrm>
            <a:off x="2783789" y="397650"/>
            <a:ext cx="5988735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PRESENT PERFECT ... </a:t>
            </a:r>
            <a:r>
              <a:rPr lang="en-US" dirty="0"/>
              <a:t>s</a:t>
            </a:r>
            <a:r>
              <a:rPr lang="vi-VN" dirty="0"/>
              <a:t>ince ... PAST </a:t>
            </a:r>
            <a:r>
              <a:rPr lang="en-US" dirty="0"/>
              <a:t>SIMPLE</a:t>
            </a:r>
            <a:endParaRPr dirty="0"/>
          </a:p>
        </p:txBody>
      </p:sp>
      <p:sp>
        <p:nvSpPr>
          <p:cNvPr id="1425" name="Google Shape;1425;p34"/>
          <p:cNvSpPr/>
          <p:nvPr/>
        </p:nvSpPr>
        <p:spPr>
          <a:xfrm rot="10800000">
            <a:off x="2758130" y="2243707"/>
            <a:ext cx="1810659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4"/>
          <p:cNvSpPr txBox="1"/>
          <p:nvPr/>
        </p:nvSpPr>
        <p:spPr>
          <a:xfrm>
            <a:off x="3131500" y="2528394"/>
            <a:ext cx="136148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Example</a:t>
            </a:r>
            <a:endParaRPr sz="24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DFCE1-9A37-44DB-8D80-F491BA0EAF76}"/>
              </a:ext>
            </a:extLst>
          </p:cNvPr>
          <p:cNvSpPr/>
          <p:nvPr/>
        </p:nvSpPr>
        <p:spPr>
          <a:xfrm>
            <a:off x="4782490" y="1305075"/>
            <a:ext cx="3990035" cy="1181453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Google Shape;1423;p34"/>
          <p:cNvSpPr txBox="1">
            <a:spLocks noGrp="1"/>
          </p:cNvSpPr>
          <p:nvPr>
            <p:ph type="subTitle" idx="2"/>
          </p:nvPr>
        </p:nvSpPr>
        <p:spPr>
          <a:xfrm flipH="1">
            <a:off x="5186755" y="1758589"/>
            <a:ext cx="3512042" cy="26123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Alan (work) ................................... for this bank </a:t>
            </a:r>
            <a:r>
              <a:rPr lang="vi-VN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(move) ......................................here.</a:t>
            </a:r>
            <a:r>
              <a:rPr lang="vi-VN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0" name="Google Shape;1426;p34">
            <a:extLst>
              <a:ext uri="{FF2B5EF4-FFF2-40B4-BE49-F238E27FC236}">
                <a16:creationId xmlns:a16="http://schemas.microsoft.com/office/drawing/2014/main" id="{C6EF353D-2B13-4134-8ACF-ED30EED5111A}"/>
              </a:ext>
            </a:extLst>
          </p:cNvPr>
          <p:cNvSpPr txBox="1"/>
          <p:nvPr/>
        </p:nvSpPr>
        <p:spPr>
          <a:xfrm>
            <a:off x="6456725" y="2214245"/>
            <a:ext cx="1554037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has worked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71" name="Google Shape;1426;p34">
            <a:extLst>
              <a:ext uri="{FF2B5EF4-FFF2-40B4-BE49-F238E27FC236}">
                <a16:creationId xmlns:a16="http://schemas.microsoft.com/office/drawing/2014/main" id="{13FD6E16-6FB2-4178-8568-05EF360849E7}"/>
              </a:ext>
            </a:extLst>
          </p:cNvPr>
          <p:cNvSpPr txBox="1"/>
          <p:nvPr/>
        </p:nvSpPr>
        <p:spPr>
          <a:xfrm>
            <a:off x="5626574" y="3037799"/>
            <a:ext cx="1554037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moved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39"/>
          <p:cNvSpPr txBox="1">
            <a:spLocks noGrp="1"/>
          </p:cNvSpPr>
          <p:nvPr>
            <p:ph type="subTitle" idx="1"/>
          </p:nvPr>
        </p:nvSpPr>
        <p:spPr>
          <a:xfrm flipH="1">
            <a:off x="956399" y="2448700"/>
            <a:ext cx="2665481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dirty="0"/>
              <a:t>Does anyone have any questions?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grpSp>
        <p:nvGrpSpPr>
          <p:cNvPr id="2095" name="Google Shape;2095;p39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096" name="Google Shape;2096;p39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097" name="Google Shape;2097;p39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9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99" name="Google Shape;2099;p39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0" name="Google Shape;2100;p39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39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2" name="Google Shape;2102;p39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9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9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9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9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9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9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9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9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9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9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9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9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9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9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9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9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9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9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9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9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9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9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9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9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9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9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9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9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9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9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9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9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9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9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9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9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9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9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9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9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9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9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9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9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9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9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9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9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9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9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9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9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9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9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9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9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9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9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9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9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9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9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9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9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9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9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9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9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9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9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9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9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9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9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9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9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9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9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9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9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9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9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9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9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D38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9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9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9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9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9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9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9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9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9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9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9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9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9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9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9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9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9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9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9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9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9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9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9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9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9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9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9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9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9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9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9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9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9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9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9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9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9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9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9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9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9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9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9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9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9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9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9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9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9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9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9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9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9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9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9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9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9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9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9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9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9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9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9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9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9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9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9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9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9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9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9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9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9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9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9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9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9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9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9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9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9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9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9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9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77" name="Google Shape;2277;p39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78" name="Google Shape;2278;p39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39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39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39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39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39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39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39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39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39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39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39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39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39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39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39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39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39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39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39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39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39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39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39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39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39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39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39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39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39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39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9" name="Google Shape;2309;p39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9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1" name="Google Shape;2311;p39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2" name="Google Shape;2312;p39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9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4" name="Google Shape;2314;p39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THANKS!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78580-3A50-43A6-9733-2495E1E2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80" y="3066130"/>
            <a:ext cx="1479750" cy="14782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40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This is where you give credit to the ones who are part of this project.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Did you like the resources on this template? Get them for free at our other websites.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Presentation template by </a:t>
            </a:r>
            <a:r>
              <a:rPr lang="es" dirty="0">
                <a:highlight>
                  <a:srgbClr val="FF7C3E"/>
                </a:highlight>
              </a:rPr>
              <a:t>Slidesgo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Icons by </a:t>
            </a:r>
            <a:r>
              <a:rPr lang="es" dirty="0">
                <a:highlight>
                  <a:srgbClr val="FF7C3E"/>
                </a:highlight>
              </a:rPr>
              <a:t>Flaticon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Infographics by </a:t>
            </a:r>
            <a:r>
              <a:rPr lang="es" dirty="0">
                <a:highlight>
                  <a:srgbClr val="FF7C3E"/>
                </a:highlight>
              </a:rPr>
              <a:t>Freepik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Images created by </a:t>
            </a:r>
            <a:r>
              <a:rPr lang="es" dirty="0">
                <a:highlight>
                  <a:srgbClr val="FF7C3E"/>
                </a:highlight>
              </a:rPr>
              <a:t>Freepik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Author introduction slide photo created by Freepik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Text &amp; Image slide photo created by Freepik.com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0" name="Google Shape;2320;p40"/>
          <p:cNvSpPr/>
          <p:nvPr/>
        </p:nvSpPr>
        <p:spPr>
          <a:xfrm>
            <a:off x="7258443" y="3995989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0"/>
          <p:cNvSpPr/>
          <p:nvPr/>
        </p:nvSpPr>
        <p:spPr>
          <a:xfrm>
            <a:off x="7293804" y="4043840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40"/>
          <p:cNvSpPr/>
          <p:nvPr/>
        </p:nvSpPr>
        <p:spPr>
          <a:xfrm>
            <a:off x="7329277" y="4273664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40"/>
          <p:cNvSpPr/>
          <p:nvPr/>
        </p:nvSpPr>
        <p:spPr>
          <a:xfrm>
            <a:off x="7311163" y="4170526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40"/>
          <p:cNvSpPr/>
          <p:nvPr/>
        </p:nvSpPr>
        <p:spPr>
          <a:xfrm>
            <a:off x="7314220" y="4107844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0"/>
          <p:cNvSpPr/>
          <p:nvPr/>
        </p:nvSpPr>
        <p:spPr>
          <a:xfrm>
            <a:off x="7223234" y="3610911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0"/>
          <p:cNvSpPr/>
          <p:nvPr/>
        </p:nvSpPr>
        <p:spPr>
          <a:xfrm>
            <a:off x="7282407" y="3660513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0"/>
          <p:cNvSpPr/>
          <p:nvPr/>
        </p:nvSpPr>
        <p:spPr>
          <a:xfrm>
            <a:off x="7595594" y="3889077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8" name="Google Shape;2328;p40"/>
          <p:cNvGrpSpPr/>
          <p:nvPr/>
        </p:nvGrpSpPr>
        <p:grpSpPr>
          <a:xfrm>
            <a:off x="7723209" y="3123320"/>
            <a:ext cx="581215" cy="545249"/>
            <a:chOff x="7811084" y="3019633"/>
            <a:chExt cx="581215" cy="545249"/>
          </a:xfrm>
        </p:grpSpPr>
        <p:sp>
          <p:nvSpPr>
            <p:cNvPr id="2329" name="Google Shape;2329;p40"/>
            <p:cNvSpPr/>
            <p:nvPr/>
          </p:nvSpPr>
          <p:spPr>
            <a:xfrm rot="1205914">
              <a:off x="7836354" y="3054685"/>
              <a:ext cx="219682" cy="381969"/>
            </a:xfrm>
            <a:custGeom>
              <a:avLst/>
              <a:gdLst/>
              <a:ahLst/>
              <a:cxnLst/>
              <a:rect l="l" t="t" r="r" b="b"/>
              <a:pathLst>
                <a:path w="4647" h="9692" extrusionOk="0">
                  <a:moveTo>
                    <a:pt x="4178" y="0"/>
                  </a:moveTo>
                  <a:cubicBezTo>
                    <a:pt x="4016" y="0"/>
                    <a:pt x="3864" y="96"/>
                    <a:pt x="3800" y="254"/>
                  </a:cubicBezTo>
                  <a:lnTo>
                    <a:pt x="89" y="9120"/>
                  </a:lnTo>
                  <a:cubicBezTo>
                    <a:pt x="0" y="9328"/>
                    <a:pt x="99" y="9570"/>
                    <a:pt x="311" y="9660"/>
                  </a:cubicBezTo>
                  <a:cubicBezTo>
                    <a:pt x="362" y="9682"/>
                    <a:pt x="416" y="9692"/>
                    <a:pt x="469" y="9692"/>
                  </a:cubicBezTo>
                  <a:cubicBezTo>
                    <a:pt x="630" y="9692"/>
                    <a:pt x="783" y="9596"/>
                    <a:pt x="850" y="9438"/>
                  </a:cubicBezTo>
                  <a:lnTo>
                    <a:pt x="4558" y="572"/>
                  </a:lnTo>
                  <a:cubicBezTo>
                    <a:pt x="4646" y="364"/>
                    <a:pt x="4547" y="122"/>
                    <a:pt x="4339" y="33"/>
                  </a:cubicBezTo>
                  <a:cubicBezTo>
                    <a:pt x="4286" y="11"/>
                    <a:pt x="4231" y="0"/>
                    <a:pt x="4178" y="0"/>
                  </a:cubicBezTo>
                  <a:close/>
                </a:path>
              </a:pathLst>
            </a:custGeom>
            <a:solidFill>
              <a:srgbClr val="93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0" name="Google Shape;2330;p40"/>
            <p:cNvGrpSpPr/>
            <p:nvPr/>
          </p:nvGrpSpPr>
          <p:grpSpPr>
            <a:xfrm rot="2348574">
              <a:off x="7944165" y="3221060"/>
              <a:ext cx="420202" cy="237888"/>
              <a:chOff x="4753500" y="979650"/>
              <a:chExt cx="741350" cy="419700"/>
            </a:xfrm>
          </p:grpSpPr>
          <p:sp>
            <p:nvSpPr>
              <p:cNvPr id="2331" name="Google Shape;2331;p40"/>
              <p:cNvSpPr/>
              <p:nvPr/>
            </p:nvSpPr>
            <p:spPr>
              <a:xfrm>
                <a:off x="4753500" y="979650"/>
                <a:ext cx="741350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29654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29653" y="16787"/>
                    </a:lnTo>
                    <a:lnTo>
                      <a:pt x="296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0"/>
              <p:cNvSpPr/>
              <p:nvPr/>
            </p:nvSpPr>
            <p:spPr>
              <a:xfrm>
                <a:off x="4753500" y="979650"/>
                <a:ext cx="2442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69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9769" y="16787"/>
                    </a:lnTo>
                    <a:lnTo>
                      <a:pt x="9769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0"/>
              <p:cNvSpPr/>
              <p:nvPr/>
            </p:nvSpPr>
            <p:spPr>
              <a:xfrm>
                <a:off x="5251025" y="979650"/>
                <a:ext cx="2438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53" h="16788" extrusionOk="0">
                    <a:moveTo>
                      <a:pt x="1" y="0"/>
                    </a:moveTo>
                    <a:lnTo>
                      <a:pt x="1" y="16787"/>
                    </a:lnTo>
                    <a:lnTo>
                      <a:pt x="9752" y="16787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40"/>
          <p:cNvSpPr/>
          <p:nvPr/>
        </p:nvSpPr>
        <p:spPr>
          <a:xfrm>
            <a:off x="7487739" y="3807299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40"/>
          <p:cNvSpPr/>
          <p:nvPr/>
        </p:nvSpPr>
        <p:spPr>
          <a:xfrm>
            <a:off x="7618652" y="3697708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40"/>
          <p:cNvSpPr/>
          <p:nvPr/>
        </p:nvSpPr>
        <p:spPr>
          <a:xfrm>
            <a:off x="7156249" y="3216211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0"/>
          <p:cNvSpPr/>
          <p:nvPr/>
        </p:nvSpPr>
        <p:spPr>
          <a:xfrm>
            <a:off x="7211497" y="3250967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0"/>
          <p:cNvSpPr/>
          <p:nvPr/>
        </p:nvSpPr>
        <p:spPr>
          <a:xfrm>
            <a:off x="7314975" y="3091940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40"/>
          <p:cNvSpPr/>
          <p:nvPr/>
        </p:nvSpPr>
        <p:spPr>
          <a:xfrm>
            <a:off x="7511740" y="3329047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40"/>
          <p:cNvSpPr/>
          <p:nvPr/>
        </p:nvSpPr>
        <p:spPr>
          <a:xfrm>
            <a:off x="7537251" y="3353388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0"/>
          <p:cNvSpPr/>
          <p:nvPr/>
        </p:nvSpPr>
        <p:spPr>
          <a:xfrm>
            <a:off x="7542346" y="3375465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0"/>
          <p:cNvSpPr/>
          <p:nvPr/>
        </p:nvSpPr>
        <p:spPr>
          <a:xfrm>
            <a:off x="7624803" y="3341274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0"/>
          <p:cNvSpPr/>
          <p:nvPr/>
        </p:nvSpPr>
        <p:spPr>
          <a:xfrm>
            <a:off x="7466191" y="3358256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40"/>
          <p:cNvSpPr/>
          <p:nvPr/>
        </p:nvSpPr>
        <p:spPr>
          <a:xfrm>
            <a:off x="7629105" y="3128206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40"/>
          <p:cNvSpPr/>
          <p:nvPr/>
        </p:nvSpPr>
        <p:spPr>
          <a:xfrm>
            <a:off x="7424717" y="2857588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40"/>
          <p:cNvSpPr/>
          <p:nvPr/>
        </p:nvSpPr>
        <p:spPr>
          <a:xfrm>
            <a:off x="7465662" y="2702825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40"/>
          <p:cNvSpPr/>
          <p:nvPr/>
        </p:nvSpPr>
        <p:spPr>
          <a:xfrm>
            <a:off x="7584348" y="3587099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0"/>
          <p:cNvSpPr/>
          <p:nvPr/>
        </p:nvSpPr>
        <p:spPr>
          <a:xfrm>
            <a:off x="7480871" y="3490339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40"/>
          <p:cNvSpPr/>
          <p:nvPr/>
        </p:nvSpPr>
        <p:spPr>
          <a:xfrm>
            <a:off x="7514156" y="3497056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40"/>
          <p:cNvSpPr/>
          <p:nvPr/>
        </p:nvSpPr>
        <p:spPr>
          <a:xfrm>
            <a:off x="7282407" y="3269534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40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0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0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4" name="Google Shape;2354;p40"/>
          <p:cNvGrpSpPr/>
          <p:nvPr/>
        </p:nvGrpSpPr>
        <p:grpSpPr>
          <a:xfrm>
            <a:off x="6953214" y="1887823"/>
            <a:ext cx="1236591" cy="796212"/>
            <a:chOff x="6953214" y="1887823"/>
            <a:chExt cx="1236591" cy="796212"/>
          </a:xfrm>
        </p:grpSpPr>
        <p:sp>
          <p:nvSpPr>
            <p:cNvPr id="2355" name="Google Shape;2355;p40"/>
            <p:cNvSpPr/>
            <p:nvPr/>
          </p:nvSpPr>
          <p:spPr>
            <a:xfrm rot="-564540" flipH="1">
              <a:off x="6995844" y="1977788"/>
              <a:ext cx="1151330" cy="616283"/>
            </a:xfrm>
            <a:custGeom>
              <a:avLst/>
              <a:gdLst/>
              <a:ahLst/>
              <a:cxnLst/>
              <a:rect l="l" t="t" r="r" b="b"/>
              <a:pathLst>
                <a:path w="29295" h="15681" extrusionOk="0">
                  <a:moveTo>
                    <a:pt x="25769" y="1"/>
                  </a:moveTo>
                  <a:cubicBezTo>
                    <a:pt x="25603" y="1"/>
                    <a:pt x="25437" y="4"/>
                    <a:pt x="25271" y="16"/>
                  </a:cubicBezTo>
                  <a:cubicBezTo>
                    <a:pt x="24463" y="73"/>
                    <a:pt x="23652" y="147"/>
                    <a:pt x="22843" y="239"/>
                  </a:cubicBezTo>
                  <a:cubicBezTo>
                    <a:pt x="21731" y="364"/>
                    <a:pt x="20622" y="513"/>
                    <a:pt x="19513" y="651"/>
                  </a:cubicBezTo>
                  <a:cubicBezTo>
                    <a:pt x="19081" y="706"/>
                    <a:pt x="18651" y="763"/>
                    <a:pt x="18218" y="814"/>
                  </a:cubicBezTo>
                  <a:cubicBezTo>
                    <a:pt x="17711" y="875"/>
                    <a:pt x="17204" y="932"/>
                    <a:pt x="16697" y="979"/>
                  </a:cubicBezTo>
                  <a:cubicBezTo>
                    <a:pt x="15621" y="1081"/>
                    <a:pt x="14546" y="1199"/>
                    <a:pt x="13471" y="1260"/>
                  </a:cubicBezTo>
                  <a:cubicBezTo>
                    <a:pt x="12410" y="1321"/>
                    <a:pt x="11358" y="1422"/>
                    <a:pt x="10303" y="1554"/>
                  </a:cubicBezTo>
                  <a:cubicBezTo>
                    <a:pt x="9366" y="1672"/>
                    <a:pt x="8437" y="1835"/>
                    <a:pt x="7507" y="2004"/>
                  </a:cubicBezTo>
                  <a:cubicBezTo>
                    <a:pt x="7118" y="2078"/>
                    <a:pt x="6719" y="2098"/>
                    <a:pt x="6327" y="2159"/>
                  </a:cubicBezTo>
                  <a:cubicBezTo>
                    <a:pt x="5651" y="2264"/>
                    <a:pt x="4974" y="2325"/>
                    <a:pt x="4295" y="2373"/>
                  </a:cubicBezTo>
                  <a:cubicBezTo>
                    <a:pt x="4183" y="2379"/>
                    <a:pt x="4068" y="2393"/>
                    <a:pt x="3960" y="2416"/>
                  </a:cubicBezTo>
                  <a:cubicBezTo>
                    <a:pt x="3270" y="2588"/>
                    <a:pt x="2580" y="2761"/>
                    <a:pt x="1890" y="2937"/>
                  </a:cubicBezTo>
                  <a:cubicBezTo>
                    <a:pt x="1403" y="3059"/>
                    <a:pt x="995" y="3251"/>
                    <a:pt x="731" y="3573"/>
                  </a:cubicBezTo>
                  <a:cubicBezTo>
                    <a:pt x="511" y="3840"/>
                    <a:pt x="261" y="4107"/>
                    <a:pt x="180" y="4404"/>
                  </a:cubicBezTo>
                  <a:cubicBezTo>
                    <a:pt x="92" y="4723"/>
                    <a:pt x="17" y="5043"/>
                    <a:pt x="58" y="5368"/>
                  </a:cubicBezTo>
                  <a:cubicBezTo>
                    <a:pt x="78" y="5544"/>
                    <a:pt x="44" y="5726"/>
                    <a:pt x="38" y="5906"/>
                  </a:cubicBezTo>
                  <a:cubicBezTo>
                    <a:pt x="24" y="6240"/>
                    <a:pt x="4" y="6575"/>
                    <a:pt x="4" y="6910"/>
                  </a:cubicBezTo>
                  <a:cubicBezTo>
                    <a:pt x="0" y="7231"/>
                    <a:pt x="21" y="7552"/>
                    <a:pt x="35" y="7870"/>
                  </a:cubicBezTo>
                  <a:cubicBezTo>
                    <a:pt x="61" y="8370"/>
                    <a:pt x="78" y="8871"/>
                    <a:pt x="119" y="9368"/>
                  </a:cubicBezTo>
                  <a:cubicBezTo>
                    <a:pt x="177" y="10021"/>
                    <a:pt x="288" y="10667"/>
                    <a:pt x="308" y="11319"/>
                  </a:cubicBezTo>
                  <a:cubicBezTo>
                    <a:pt x="328" y="11989"/>
                    <a:pt x="400" y="12647"/>
                    <a:pt x="551" y="13300"/>
                  </a:cubicBezTo>
                  <a:cubicBezTo>
                    <a:pt x="653" y="13740"/>
                    <a:pt x="805" y="14166"/>
                    <a:pt x="1093" y="14558"/>
                  </a:cubicBezTo>
                  <a:cubicBezTo>
                    <a:pt x="1502" y="15116"/>
                    <a:pt x="2144" y="15458"/>
                    <a:pt x="3047" y="15589"/>
                  </a:cubicBezTo>
                  <a:cubicBezTo>
                    <a:pt x="3496" y="15654"/>
                    <a:pt x="3952" y="15681"/>
                    <a:pt x="4412" y="15681"/>
                  </a:cubicBezTo>
                  <a:cubicBezTo>
                    <a:pt x="4908" y="15681"/>
                    <a:pt x="5408" y="15650"/>
                    <a:pt x="5907" y="15603"/>
                  </a:cubicBezTo>
                  <a:cubicBezTo>
                    <a:pt x="7206" y="15478"/>
                    <a:pt x="8504" y="15329"/>
                    <a:pt x="9805" y="15200"/>
                  </a:cubicBezTo>
                  <a:cubicBezTo>
                    <a:pt x="11013" y="15085"/>
                    <a:pt x="12213" y="14943"/>
                    <a:pt x="13413" y="14768"/>
                  </a:cubicBezTo>
                  <a:cubicBezTo>
                    <a:pt x="14181" y="14656"/>
                    <a:pt x="14952" y="14568"/>
                    <a:pt x="15723" y="14481"/>
                  </a:cubicBezTo>
                  <a:cubicBezTo>
                    <a:pt x="16890" y="14345"/>
                    <a:pt x="18056" y="14220"/>
                    <a:pt x="19212" y="14010"/>
                  </a:cubicBezTo>
                  <a:cubicBezTo>
                    <a:pt x="19473" y="13963"/>
                    <a:pt x="19736" y="13922"/>
                    <a:pt x="19997" y="13899"/>
                  </a:cubicBezTo>
                  <a:cubicBezTo>
                    <a:pt x="20041" y="13895"/>
                    <a:pt x="20085" y="13893"/>
                    <a:pt x="20128" y="13893"/>
                  </a:cubicBezTo>
                  <a:cubicBezTo>
                    <a:pt x="20306" y="13893"/>
                    <a:pt x="20467" y="13930"/>
                    <a:pt x="20595" y="14034"/>
                  </a:cubicBezTo>
                  <a:cubicBezTo>
                    <a:pt x="20849" y="14240"/>
                    <a:pt x="21136" y="14426"/>
                    <a:pt x="21389" y="14632"/>
                  </a:cubicBezTo>
                  <a:cubicBezTo>
                    <a:pt x="21586" y="14795"/>
                    <a:pt x="21809" y="14933"/>
                    <a:pt x="21961" y="15122"/>
                  </a:cubicBezTo>
                  <a:cubicBezTo>
                    <a:pt x="22083" y="15282"/>
                    <a:pt x="22258" y="15427"/>
                    <a:pt x="22502" y="15559"/>
                  </a:cubicBezTo>
                  <a:cubicBezTo>
                    <a:pt x="22509" y="15491"/>
                    <a:pt x="22522" y="15458"/>
                    <a:pt x="22512" y="15427"/>
                  </a:cubicBezTo>
                  <a:cubicBezTo>
                    <a:pt x="22367" y="14899"/>
                    <a:pt x="22360" y="14362"/>
                    <a:pt x="22367" y="13821"/>
                  </a:cubicBezTo>
                  <a:cubicBezTo>
                    <a:pt x="22374" y="13487"/>
                    <a:pt x="22539" y="13351"/>
                    <a:pt x="23016" y="13256"/>
                  </a:cubicBezTo>
                  <a:cubicBezTo>
                    <a:pt x="23107" y="13239"/>
                    <a:pt x="23205" y="13233"/>
                    <a:pt x="23296" y="13219"/>
                  </a:cubicBezTo>
                  <a:cubicBezTo>
                    <a:pt x="24023" y="13094"/>
                    <a:pt x="24750" y="12966"/>
                    <a:pt x="25477" y="12844"/>
                  </a:cubicBezTo>
                  <a:cubicBezTo>
                    <a:pt x="26201" y="12719"/>
                    <a:pt x="26924" y="12570"/>
                    <a:pt x="27658" y="12485"/>
                  </a:cubicBezTo>
                  <a:cubicBezTo>
                    <a:pt x="28051" y="12441"/>
                    <a:pt x="28341" y="12333"/>
                    <a:pt x="28581" y="12127"/>
                  </a:cubicBezTo>
                  <a:cubicBezTo>
                    <a:pt x="28689" y="12032"/>
                    <a:pt x="28791" y="11931"/>
                    <a:pt x="28872" y="11826"/>
                  </a:cubicBezTo>
                  <a:cubicBezTo>
                    <a:pt x="29136" y="11474"/>
                    <a:pt x="29281" y="11113"/>
                    <a:pt x="29281" y="10731"/>
                  </a:cubicBezTo>
                  <a:cubicBezTo>
                    <a:pt x="29285" y="9855"/>
                    <a:pt x="29295" y="8983"/>
                    <a:pt x="29295" y="8106"/>
                  </a:cubicBezTo>
                  <a:cubicBezTo>
                    <a:pt x="29295" y="7850"/>
                    <a:pt x="29268" y="7596"/>
                    <a:pt x="29240" y="7340"/>
                  </a:cubicBezTo>
                  <a:cubicBezTo>
                    <a:pt x="29176" y="6690"/>
                    <a:pt x="29095" y="6044"/>
                    <a:pt x="29028" y="5395"/>
                  </a:cubicBezTo>
                  <a:cubicBezTo>
                    <a:pt x="28967" y="4783"/>
                    <a:pt x="28855" y="4178"/>
                    <a:pt x="28713" y="3579"/>
                  </a:cubicBezTo>
                  <a:cubicBezTo>
                    <a:pt x="28608" y="3140"/>
                    <a:pt x="28541" y="2697"/>
                    <a:pt x="28446" y="2257"/>
                  </a:cubicBezTo>
                  <a:cubicBezTo>
                    <a:pt x="28385" y="1984"/>
                    <a:pt x="28321" y="1706"/>
                    <a:pt x="28230" y="1436"/>
                  </a:cubicBezTo>
                  <a:cubicBezTo>
                    <a:pt x="28068" y="976"/>
                    <a:pt x="27767" y="570"/>
                    <a:pt x="27293" y="232"/>
                  </a:cubicBezTo>
                  <a:cubicBezTo>
                    <a:pt x="27104" y="98"/>
                    <a:pt x="26892" y="5"/>
                    <a:pt x="26599" y="5"/>
                  </a:cubicBezTo>
                  <a:cubicBezTo>
                    <a:pt x="26590" y="5"/>
                    <a:pt x="26580" y="5"/>
                    <a:pt x="26570" y="5"/>
                  </a:cubicBezTo>
                  <a:cubicBezTo>
                    <a:pt x="26519" y="6"/>
                    <a:pt x="26469" y="7"/>
                    <a:pt x="26419" y="7"/>
                  </a:cubicBezTo>
                  <a:cubicBezTo>
                    <a:pt x="26202" y="7"/>
                    <a:pt x="25986" y="1"/>
                    <a:pt x="2576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0"/>
            <p:cNvSpPr txBox="1"/>
            <p:nvPr/>
          </p:nvSpPr>
          <p:spPr>
            <a:xfrm rot="-284321">
              <a:off x="6981718" y="1953892"/>
              <a:ext cx="1143910" cy="673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rPr>
                <a:t>JE SUIS JOLIE</a:t>
              </a:r>
              <a:endParaRPr sz="11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CREDITS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>
            <a:spLocks noGrp="1"/>
          </p:cNvSpPr>
          <p:nvPr>
            <p:ph type="ctrTitle"/>
          </p:nvPr>
        </p:nvSpPr>
        <p:spPr>
          <a:xfrm>
            <a:off x="1266881" y="1875754"/>
            <a:ext cx="2795455" cy="8519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</a:rPr>
              <a:t>TENSES</a:t>
            </a:r>
            <a:endParaRPr dirty="0">
              <a:solidFill>
                <a:srgbClr val="FF7C3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6FF19-C846-46D6-9F02-906331433B43}"/>
              </a:ext>
            </a:extLst>
          </p:cNvPr>
          <p:cNvSpPr txBox="1"/>
          <p:nvPr/>
        </p:nvSpPr>
        <p:spPr>
          <a:xfrm>
            <a:off x="2196059" y="156797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your tasks done.</a:t>
            </a:r>
            <a:endParaRPr lang="en-US" dirty="0"/>
          </a:p>
        </p:txBody>
      </p:sp>
      <p:sp>
        <p:nvSpPr>
          <p:cNvPr id="6" name="Google Shape;570;p24">
            <a:extLst>
              <a:ext uri="{FF2B5EF4-FFF2-40B4-BE49-F238E27FC236}">
                <a16:creationId xmlns:a16="http://schemas.microsoft.com/office/drawing/2014/main" id="{80A8D0DA-3433-4723-BED2-02D3F054DA73}"/>
              </a:ext>
            </a:extLst>
          </p:cNvPr>
          <p:cNvSpPr txBox="1">
            <a:spLocks/>
          </p:cNvSpPr>
          <p:nvPr/>
        </p:nvSpPr>
        <p:spPr>
          <a:xfrm>
            <a:off x="3841118" y="1875753"/>
            <a:ext cx="3679875" cy="8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s" dirty="0">
                <a:solidFill>
                  <a:srgbClr val="FF7C3E"/>
                </a:solidFill>
              </a:rPr>
              <a:t>and  VERBS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0" dirty="0">
                <a:solidFill>
                  <a:srgbClr val="FF7C3E"/>
                </a:solidFill>
              </a:rPr>
              <a:t>How many tenses in English?</a:t>
            </a:r>
            <a:endParaRPr sz="5500" b="0" dirty="0">
              <a:solidFill>
                <a:srgbClr val="FF7C3E"/>
              </a:solidFill>
            </a:endParaRPr>
          </a:p>
        </p:txBody>
      </p:sp>
      <p:sp>
        <p:nvSpPr>
          <p:cNvPr id="364" name="Google Shape;364;p22"/>
          <p:cNvSpPr txBox="1">
            <a:spLocks noGrp="1"/>
          </p:cNvSpPr>
          <p:nvPr>
            <p:ph type="ctrTitle"/>
          </p:nvPr>
        </p:nvSpPr>
        <p:spPr>
          <a:xfrm>
            <a:off x="5879145" y="87958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7C3E"/>
                </a:solidFill>
              </a:rPr>
              <a:t>POPULAR</a:t>
            </a:r>
            <a:endParaRPr sz="1800" dirty="0">
              <a:solidFill>
                <a:srgbClr val="FF7C3E"/>
              </a:solidFill>
            </a:endParaRPr>
          </a:p>
        </p:txBody>
      </p:sp>
      <p:sp>
        <p:nvSpPr>
          <p:cNvPr id="366" name="Google Shape;366;p22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title" idx="2"/>
          </p:nvPr>
        </p:nvSpPr>
        <p:spPr>
          <a:xfrm>
            <a:off x="5136396" y="845081"/>
            <a:ext cx="742749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9</a:t>
            </a:r>
            <a:endParaRPr sz="4000" dirty="0"/>
          </a:p>
        </p:txBody>
      </p:sp>
      <p:sp>
        <p:nvSpPr>
          <p:cNvPr id="368" name="Google Shape;368;p22"/>
          <p:cNvSpPr txBox="1">
            <a:spLocks noGrp="1"/>
          </p:cNvSpPr>
          <p:nvPr>
            <p:ph type="ctrTitle" idx="4"/>
          </p:nvPr>
        </p:nvSpPr>
        <p:spPr>
          <a:xfrm>
            <a:off x="5985876" y="199788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BASIC</a:t>
            </a:r>
            <a:endParaRPr sz="1800" dirty="0"/>
          </a:p>
        </p:txBody>
      </p:sp>
      <p:sp>
        <p:nvSpPr>
          <p:cNvPr id="370" name="Google Shape;370;p22"/>
          <p:cNvSpPr txBox="1">
            <a:spLocks noGrp="1"/>
          </p:cNvSpPr>
          <p:nvPr>
            <p:ph type="title" idx="6"/>
          </p:nvPr>
        </p:nvSpPr>
        <p:spPr>
          <a:xfrm>
            <a:off x="5204741" y="1969926"/>
            <a:ext cx="78113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12</a:t>
            </a:r>
            <a:endParaRPr sz="4000" dirty="0"/>
          </a:p>
        </p:txBody>
      </p:sp>
      <p:sp>
        <p:nvSpPr>
          <p:cNvPr id="371" name="Google Shape;371;p22"/>
          <p:cNvSpPr txBox="1">
            <a:spLocks noGrp="1"/>
          </p:cNvSpPr>
          <p:nvPr>
            <p:ph type="ctrTitle" idx="7"/>
          </p:nvPr>
        </p:nvSpPr>
        <p:spPr>
          <a:xfrm>
            <a:off x="5985876" y="316668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TOTAL</a:t>
            </a:r>
            <a:endParaRPr sz="2000" dirty="0"/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 idx="9"/>
          </p:nvPr>
        </p:nvSpPr>
        <p:spPr>
          <a:xfrm>
            <a:off x="5204740" y="3132176"/>
            <a:ext cx="78113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16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/>
      <p:bldP spid="368" grpId="0"/>
      <p:bldP spid="3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8" name="Google Shape;578;p25"/>
          <p:cNvCxnSpPr>
            <a:endCxn id="579" idx="0"/>
          </p:cNvCxnSpPr>
          <p:nvPr/>
        </p:nvCxnSpPr>
        <p:spPr>
          <a:xfrm rot="-5400000" flipH="1">
            <a:off x="4343242" y="2427000"/>
            <a:ext cx="4569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4E9D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1" name="Google Shape;581;p25"/>
          <p:cNvSpPr txBox="1">
            <a:spLocks noGrp="1"/>
          </p:cNvSpPr>
          <p:nvPr>
            <p:ph type="subTitle" idx="2"/>
          </p:nvPr>
        </p:nvSpPr>
        <p:spPr>
          <a:xfrm flipH="1">
            <a:off x="694462" y="1301910"/>
            <a:ext cx="1762251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dirty="0"/>
              <a:t>Present </a:t>
            </a:r>
            <a:r>
              <a:rPr lang="es" sz="1800" b="0" dirty="0">
                <a:solidFill>
                  <a:schemeClr val="tx1"/>
                </a:solidFill>
              </a:rPr>
              <a:t>simple</a:t>
            </a:r>
            <a:endParaRPr sz="1800" b="0" dirty="0">
              <a:solidFill>
                <a:schemeClr val="tx1"/>
              </a:solidFill>
            </a:endParaRPr>
          </a:p>
        </p:txBody>
      </p:sp>
      <p:sp>
        <p:nvSpPr>
          <p:cNvPr id="582" name="Google Shape;582;p25"/>
          <p:cNvSpPr txBox="1">
            <a:spLocks noGrp="1"/>
          </p:cNvSpPr>
          <p:nvPr>
            <p:ph type="subTitle" idx="4"/>
          </p:nvPr>
        </p:nvSpPr>
        <p:spPr>
          <a:xfrm flipH="1">
            <a:off x="3314241" y="1298427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Past</a:t>
            </a:r>
            <a:r>
              <a:rPr lang="es" sz="1800" dirty="0">
                <a:solidFill>
                  <a:schemeClr val="tx1"/>
                </a:solidFill>
              </a:rPr>
              <a:t> simple</a:t>
            </a:r>
            <a:endParaRPr sz="1800" b="0" dirty="0">
              <a:solidFill>
                <a:schemeClr val="tx1"/>
              </a:solidFill>
            </a:endParaRPr>
          </a:p>
        </p:txBody>
      </p:sp>
      <p:sp>
        <p:nvSpPr>
          <p:cNvPr id="583" name="Google Shape;583;p25"/>
          <p:cNvSpPr txBox="1">
            <a:spLocks noGrp="1"/>
          </p:cNvSpPr>
          <p:nvPr>
            <p:ph type="subTitle" idx="6"/>
          </p:nvPr>
        </p:nvSpPr>
        <p:spPr>
          <a:xfrm flipH="1">
            <a:off x="6232134" y="1358647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dirty="0"/>
              <a:t>Future </a:t>
            </a:r>
            <a:r>
              <a:rPr lang="es" sz="1800" b="0" dirty="0">
                <a:solidFill>
                  <a:schemeClr val="tx1"/>
                </a:solidFill>
              </a:rPr>
              <a:t>simple</a:t>
            </a:r>
            <a:endParaRPr sz="1800" b="0" dirty="0">
              <a:solidFill>
                <a:schemeClr val="tx1"/>
              </a:solidFill>
            </a:endParaRPr>
          </a:p>
        </p:txBody>
      </p:sp>
      <p:grpSp>
        <p:nvGrpSpPr>
          <p:cNvPr id="56" name="Google Shape;1056;p31">
            <a:extLst>
              <a:ext uri="{FF2B5EF4-FFF2-40B4-BE49-F238E27FC236}">
                <a16:creationId xmlns:a16="http://schemas.microsoft.com/office/drawing/2014/main" id="{4AF85117-39BE-463C-978A-AAB15EFDD738}"/>
              </a:ext>
            </a:extLst>
          </p:cNvPr>
          <p:cNvGrpSpPr/>
          <p:nvPr/>
        </p:nvGrpSpPr>
        <p:grpSpPr>
          <a:xfrm>
            <a:off x="455327" y="1511230"/>
            <a:ext cx="271696" cy="233960"/>
            <a:chOff x="1384850" y="238125"/>
            <a:chExt cx="4859500" cy="5228350"/>
          </a:xfrm>
        </p:grpSpPr>
        <p:sp>
          <p:nvSpPr>
            <p:cNvPr id="57" name="Google Shape;1057;p31">
              <a:extLst>
                <a:ext uri="{FF2B5EF4-FFF2-40B4-BE49-F238E27FC236}">
                  <a16:creationId xmlns:a16="http://schemas.microsoft.com/office/drawing/2014/main" id="{48DF26D7-EB72-43C1-B61E-75B3950FA248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8;p31">
              <a:extLst>
                <a:ext uri="{FF2B5EF4-FFF2-40B4-BE49-F238E27FC236}">
                  <a16:creationId xmlns:a16="http://schemas.microsoft.com/office/drawing/2014/main" id="{9DE7D5C6-29E4-4AC7-AE87-420A53F28351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9;p31">
              <a:extLst>
                <a:ext uri="{FF2B5EF4-FFF2-40B4-BE49-F238E27FC236}">
                  <a16:creationId xmlns:a16="http://schemas.microsoft.com/office/drawing/2014/main" id="{762D174A-6849-47AD-858F-5880BC770CD7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60;p31">
              <a:extLst>
                <a:ext uri="{FF2B5EF4-FFF2-40B4-BE49-F238E27FC236}">
                  <a16:creationId xmlns:a16="http://schemas.microsoft.com/office/drawing/2014/main" id="{D8B12639-854D-42E0-A5D7-B1DB2D09682A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61;p31">
              <a:extLst>
                <a:ext uri="{FF2B5EF4-FFF2-40B4-BE49-F238E27FC236}">
                  <a16:creationId xmlns:a16="http://schemas.microsoft.com/office/drawing/2014/main" id="{A10B72A4-3128-46CE-9ED1-D8E5A0D48440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62;p31">
              <a:extLst>
                <a:ext uri="{FF2B5EF4-FFF2-40B4-BE49-F238E27FC236}">
                  <a16:creationId xmlns:a16="http://schemas.microsoft.com/office/drawing/2014/main" id="{E3440413-B38C-4812-AFE8-2E6F7C37CB92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63;p31">
              <a:extLst>
                <a:ext uri="{FF2B5EF4-FFF2-40B4-BE49-F238E27FC236}">
                  <a16:creationId xmlns:a16="http://schemas.microsoft.com/office/drawing/2014/main" id="{606B4A23-D2C1-4937-9785-21E7E67311D5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836;p28">
            <a:extLst>
              <a:ext uri="{FF2B5EF4-FFF2-40B4-BE49-F238E27FC236}">
                <a16:creationId xmlns:a16="http://schemas.microsoft.com/office/drawing/2014/main" id="{8603F0C9-8BAF-413C-AAE2-064DC04ED4B2}"/>
              </a:ext>
            </a:extLst>
          </p:cNvPr>
          <p:cNvSpPr txBox="1">
            <a:spLocks/>
          </p:cNvSpPr>
          <p:nvPr/>
        </p:nvSpPr>
        <p:spPr>
          <a:xfrm>
            <a:off x="652566" y="444132"/>
            <a:ext cx="1762252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dirty="0"/>
              <a:t>PRESENT</a:t>
            </a:r>
          </a:p>
        </p:txBody>
      </p:sp>
      <p:sp>
        <p:nvSpPr>
          <p:cNvPr id="40" name="Google Shape;836;p28">
            <a:extLst>
              <a:ext uri="{FF2B5EF4-FFF2-40B4-BE49-F238E27FC236}">
                <a16:creationId xmlns:a16="http://schemas.microsoft.com/office/drawing/2014/main" id="{A2DA2E5C-7815-41BF-BD44-26BB7857B9D4}"/>
              </a:ext>
            </a:extLst>
          </p:cNvPr>
          <p:cNvSpPr txBox="1">
            <a:spLocks/>
          </p:cNvSpPr>
          <p:nvPr/>
        </p:nvSpPr>
        <p:spPr>
          <a:xfrm>
            <a:off x="3511605" y="444132"/>
            <a:ext cx="1762252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dirty="0"/>
              <a:t>PAST</a:t>
            </a:r>
          </a:p>
        </p:txBody>
      </p:sp>
      <p:sp>
        <p:nvSpPr>
          <p:cNvPr id="41" name="Google Shape;836;p28">
            <a:extLst>
              <a:ext uri="{FF2B5EF4-FFF2-40B4-BE49-F238E27FC236}">
                <a16:creationId xmlns:a16="http://schemas.microsoft.com/office/drawing/2014/main" id="{D60F3776-0E2F-4A22-8F16-C8DC7BC84C2D}"/>
              </a:ext>
            </a:extLst>
          </p:cNvPr>
          <p:cNvSpPr txBox="1">
            <a:spLocks/>
          </p:cNvSpPr>
          <p:nvPr/>
        </p:nvSpPr>
        <p:spPr>
          <a:xfrm>
            <a:off x="6571258" y="450134"/>
            <a:ext cx="1762252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dirty="0"/>
              <a:t>FUTURE</a:t>
            </a:r>
          </a:p>
        </p:txBody>
      </p:sp>
      <p:grpSp>
        <p:nvGrpSpPr>
          <p:cNvPr id="46" name="Google Shape;1056;p31">
            <a:extLst>
              <a:ext uri="{FF2B5EF4-FFF2-40B4-BE49-F238E27FC236}">
                <a16:creationId xmlns:a16="http://schemas.microsoft.com/office/drawing/2014/main" id="{B1526124-417E-4E71-8468-1BBD5E4E27B0}"/>
              </a:ext>
            </a:extLst>
          </p:cNvPr>
          <p:cNvGrpSpPr/>
          <p:nvPr/>
        </p:nvGrpSpPr>
        <p:grpSpPr>
          <a:xfrm>
            <a:off x="3509501" y="1540531"/>
            <a:ext cx="271696" cy="233960"/>
            <a:chOff x="1384850" y="238125"/>
            <a:chExt cx="4859500" cy="5228350"/>
          </a:xfrm>
        </p:grpSpPr>
        <p:sp>
          <p:nvSpPr>
            <p:cNvPr id="47" name="Google Shape;1057;p31">
              <a:extLst>
                <a:ext uri="{FF2B5EF4-FFF2-40B4-BE49-F238E27FC236}">
                  <a16:creationId xmlns:a16="http://schemas.microsoft.com/office/drawing/2014/main" id="{70B595B1-E0D0-47EC-AA61-A8EA0D4DDA7A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8;p31">
              <a:extLst>
                <a:ext uri="{FF2B5EF4-FFF2-40B4-BE49-F238E27FC236}">
                  <a16:creationId xmlns:a16="http://schemas.microsoft.com/office/drawing/2014/main" id="{1115C9CD-3337-4615-A7ED-46CE1E518842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59;p31">
              <a:extLst>
                <a:ext uri="{FF2B5EF4-FFF2-40B4-BE49-F238E27FC236}">
                  <a16:creationId xmlns:a16="http://schemas.microsoft.com/office/drawing/2014/main" id="{D89CF242-E323-4A5A-936C-FA5DD3DA9035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60;p31">
              <a:extLst>
                <a:ext uri="{FF2B5EF4-FFF2-40B4-BE49-F238E27FC236}">
                  <a16:creationId xmlns:a16="http://schemas.microsoft.com/office/drawing/2014/main" id="{70E72992-3FF1-4528-9934-376998B020F2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61;p31">
              <a:extLst>
                <a:ext uri="{FF2B5EF4-FFF2-40B4-BE49-F238E27FC236}">
                  <a16:creationId xmlns:a16="http://schemas.microsoft.com/office/drawing/2014/main" id="{EA598927-A811-4C44-939F-EC06C74BAABC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62;p31">
              <a:extLst>
                <a:ext uri="{FF2B5EF4-FFF2-40B4-BE49-F238E27FC236}">
                  <a16:creationId xmlns:a16="http://schemas.microsoft.com/office/drawing/2014/main" id="{A78642F3-62E3-4714-8E05-E4C304DEC157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3;p31">
              <a:extLst>
                <a:ext uri="{FF2B5EF4-FFF2-40B4-BE49-F238E27FC236}">
                  <a16:creationId xmlns:a16="http://schemas.microsoft.com/office/drawing/2014/main" id="{518C57E5-1AE6-4C87-AA1C-62244AC6684E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056;p31">
            <a:extLst>
              <a:ext uri="{FF2B5EF4-FFF2-40B4-BE49-F238E27FC236}">
                <a16:creationId xmlns:a16="http://schemas.microsoft.com/office/drawing/2014/main" id="{E562D69C-4177-4BBA-80CB-465215EBDE6D}"/>
              </a:ext>
            </a:extLst>
          </p:cNvPr>
          <p:cNvGrpSpPr/>
          <p:nvPr/>
        </p:nvGrpSpPr>
        <p:grpSpPr>
          <a:xfrm>
            <a:off x="6365127" y="1562885"/>
            <a:ext cx="271696" cy="233960"/>
            <a:chOff x="1384850" y="238125"/>
            <a:chExt cx="4859500" cy="5228350"/>
          </a:xfrm>
        </p:grpSpPr>
        <p:sp>
          <p:nvSpPr>
            <p:cNvPr id="55" name="Google Shape;1057;p31">
              <a:extLst>
                <a:ext uri="{FF2B5EF4-FFF2-40B4-BE49-F238E27FC236}">
                  <a16:creationId xmlns:a16="http://schemas.microsoft.com/office/drawing/2014/main" id="{311F2DD9-868B-4EA4-8E23-41307E8EE10A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58;p31">
              <a:extLst>
                <a:ext uri="{FF2B5EF4-FFF2-40B4-BE49-F238E27FC236}">
                  <a16:creationId xmlns:a16="http://schemas.microsoft.com/office/drawing/2014/main" id="{13FDB1B2-378B-4297-8850-61CB9C108E78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59;p31">
              <a:extLst>
                <a:ext uri="{FF2B5EF4-FFF2-40B4-BE49-F238E27FC236}">
                  <a16:creationId xmlns:a16="http://schemas.microsoft.com/office/drawing/2014/main" id="{82532619-D428-4C36-B020-D96DBFFD8D3D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60;p31">
              <a:extLst>
                <a:ext uri="{FF2B5EF4-FFF2-40B4-BE49-F238E27FC236}">
                  <a16:creationId xmlns:a16="http://schemas.microsoft.com/office/drawing/2014/main" id="{4A03826A-7842-42FA-B20E-0AE74CC9503F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61;p31">
              <a:extLst>
                <a:ext uri="{FF2B5EF4-FFF2-40B4-BE49-F238E27FC236}">
                  <a16:creationId xmlns:a16="http://schemas.microsoft.com/office/drawing/2014/main" id="{3FBDBDCC-F57E-4410-AE3A-C189B4213F38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2;p31">
              <a:extLst>
                <a:ext uri="{FF2B5EF4-FFF2-40B4-BE49-F238E27FC236}">
                  <a16:creationId xmlns:a16="http://schemas.microsoft.com/office/drawing/2014/main" id="{1112D6DB-4A52-42F9-A8F4-D6DF8476C2C1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63;p31">
              <a:extLst>
                <a:ext uri="{FF2B5EF4-FFF2-40B4-BE49-F238E27FC236}">
                  <a16:creationId xmlns:a16="http://schemas.microsoft.com/office/drawing/2014/main" id="{F3CBBD7C-A3BF-4342-8D26-6B27FB7BA1C2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581;p25">
            <a:extLst>
              <a:ext uri="{FF2B5EF4-FFF2-40B4-BE49-F238E27FC236}">
                <a16:creationId xmlns:a16="http://schemas.microsoft.com/office/drawing/2014/main" id="{C9C62D87-AED0-4D24-B3ED-5C3E3D7687E1}"/>
              </a:ext>
            </a:extLst>
          </p:cNvPr>
          <p:cNvSpPr txBox="1">
            <a:spLocks/>
          </p:cNvSpPr>
          <p:nvPr/>
        </p:nvSpPr>
        <p:spPr>
          <a:xfrm flipH="1">
            <a:off x="702552" y="2072871"/>
            <a:ext cx="227600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Present</a:t>
            </a:r>
            <a:r>
              <a:rPr lang="en-US" sz="1800" dirty="0">
                <a:solidFill>
                  <a:schemeClr val="tx1"/>
                </a:solidFill>
              </a:rPr>
              <a:t> progressive</a:t>
            </a:r>
          </a:p>
        </p:txBody>
      </p:sp>
      <p:grpSp>
        <p:nvGrpSpPr>
          <p:cNvPr id="85" name="Google Shape;1056;p31">
            <a:extLst>
              <a:ext uri="{FF2B5EF4-FFF2-40B4-BE49-F238E27FC236}">
                <a16:creationId xmlns:a16="http://schemas.microsoft.com/office/drawing/2014/main" id="{59C42C9D-7417-49C3-84FB-D2D2BF24425E}"/>
              </a:ext>
            </a:extLst>
          </p:cNvPr>
          <p:cNvGrpSpPr/>
          <p:nvPr/>
        </p:nvGrpSpPr>
        <p:grpSpPr>
          <a:xfrm>
            <a:off x="455327" y="2285674"/>
            <a:ext cx="271696" cy="233960"/>
            <a:chOff x="1384850" y="238125"/>
            <a:chExt cx="4859500" cy="5228350"/>
          </a:xfrm>
        </p:grpSpPr>
        <p:sp>
          <p:nvSpPr>
            <p:cNvPr id="86" name="Google Shape;1057;p31">
              <a:extLst>
                <a:ext uri="{FF2B5EF4-FFF2-40B4-BE49-F238E27FC236}">
                  <a16:creationId xmlns:a16="http://schemas.microsoft.com/office/drawing/2014/main" id="{F351A25B-31D0-4D2A-8C05-FFBB39D81BC1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58;p31">
              <a:extLst>
                <a:ext uri="{FF2B5EF4-FFF2-40B4-BE49-F238E27FC236}">
                  <a16:creationId xmlns:a16="http://schemas.microsoft.com/office/drawing/2014/main" id="{C961D267-2E22-412B-865F-F4C107CE5C9C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59;p31">
              <a:extLst>
                <a:ext uri="{FF2B5EF4-FFF2-40B4-BE49-F238E27FC236}">
                  <a16:creationId xmlns:a16="http://schemas.microsoft.com/office/drawing/2014/main" id="{1BCB44BB-53A0-4145-8AB0-28A43BBDD114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60;p31">
              <a:extLst>
                <a:ext uri="{FF2B5EF4-FFF2-40B4-BE49-F238E27FC236}">
                  <a16:creationId xmlns:a16="http://schemas.microsoft.com/office/drawing/2014/main" id="{2A805EB0-1EB5-45E2-8C8E-6F14951B97B1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61;p31">
              <a:extLst>
                <a:ext uri="{FF2B5EF4-FFF2-40B4-BE49-F238E27FC236}">
                  <a16:creationId xmlns:a16="http://schemas.microsoft.com/office/drawing/2014/main" id="{688EC38C-6B52-4368-96C4-F91E69B461A4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62;p31">
              <a:extLst>
                <a:ext uri="{FF2B5EF4-FFF2-40B4-BE49-F238E27FC236}">
                  <a16:creationId xmlns:a16="http://schemas.microsoft.com/office/drawing/2014/main" id="{DD1AF720-E501-458E-9310-892330734313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63;p31">
              <a:extLst>
                <a:ext uri="{FF2B5EF4-FFF2-40B4-BE49-F238E27FC236}">
                  <a16:creationId xmlns:a16="http://schemas.microsoft.com/office/drawing/2014/main" id="{7038DA27-E1BA-4100-89E9-22DED2A779BC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581;p25">
            <a:extLst>
              <a:ext uri="{FF2B5EF4-FFF2-40B4-BE49-F238E27FC236}">
                <a16:creationId xmlns:a16="http://schemas.microsoft.com/office/drawing/2014/main" id="{5791C22B-2334-44AD-8119-4579F60BF068}"/>
              </a:ext>
            </a:extLst>
          </p:cNvPr>
          <p:cNvSpPr txBox="1">
            <a:spLocks/>
          </p:cNvSpPr>
          <p:nvPr/>
        </p:nvSpPr>
        <p:spPr>
          <a:xfrm flipH="1">
            <a:off x="3601609" y="2027651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Past </a:t>
            </a:r>
            <a:r>
              <a:rPr lang="en-US" sz="1800" dirty="0">
                <a:solidFill>
                  <a:schemeClr val="tx1"/>
                </a:solidFill>
              </a:rPr>
              <a:t>progressive</a:t>
            </a:r>
          </a:p>
        </p:txBody>
      </p:sp>
      <p:grpSp>
        <p:nvGrpSpPr>
          <p:cNvPr id="94" name="Google Shape;1056;p31">
            <a:extLst>
              <a:ext uri="{FF2B5EF4-FFF2-40B4-BE49-F238E27FC236}">
                <a16:creationId xmlns:a16="http://schemas.microsoft.com/office/drawing/2014/main" id="{A82CC26E-3052-48D9-BF44-D2CC9968289B}"/>
              </a:ext>
            </a:extLst>
          </p:cNvPr>
          <p:cNvGrpSpPr/>
          <p:nvPr/>
        </p:nvGrpSpPr>
        <p:grpSpPr>
          <a:xfrm>
            <a:off x="3559669" y="2262906"/>
            <a:ext cx="271696" cy="233960"/>
            <a:chOff x="1384850" y="238125"/>
            <a:chExt cx="4859500" cy="5228350"/>
          </a:xfrm>
        </p:grpSpPr>
        <p:sp>
          <p:nvSpPr>
            <p:cNvPr id="95" name="Google Shape;1057;p31">
              <a:extLst>
                <a:ext uri="{FF2B5EF4-FFF2-40B4-BE49-F238E27FC236}">
                  <a16:creationId xmlns:a16="http://schemas.microsoft.com/office/drawing/2014/main" id="{F8B73E71-6BC6-44AA-9C39-8A72F894B5A6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58;p31">
              <a:extLst>
                <a:ext uri="{FF2B5EF4-FFF2-40B4-BE49-F238E27FC236}">
                  <a16:creationId xmlns:a16="http://schemas.microsoft.com/office/drawing/2014/main" id="{0C356C52-C4CA-4722-9833-C1EE740BCD33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59;p31">
              <a:extLst>
                <a:ext uri="{FF2B5EF4-FFF2-40B4-BE49-F238E27FC236}">
                  <a16:creationId xmlns:a16="http://schemas.microsoft.com/office/drawing/2014/main" id="{A1FB58AD-0C75-4182-8FC4-9A604F22A6A6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60;p31">
              <a:extLst>
                <a:ext uri="{FF2B5EF4-FFF2-40B4-BE49-F238E27FC236}">
                  <a16:creationId xmlns:a16="http://schemas.microsoft.com/office/drawing/2014/main" id="{42DEE2A8-6B42-4BC3-BDEC-4C764F84E9E6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61;p31">
              <a:extLst>
                <a:ext uri="{FF2B5EF4-FFF2-40B4-BE49-F238E27FC236}">
                  <a16:creationId xmlns:a16="http://schemas.microsoft.com/office/drawing/2014/main" id="{D54B4B26-A4CA-4940-81D5-B9C060D21C62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62;p31">
              <a:extLst>
                <a:ext uri="{FF2B5EF4-FFF2-40B4-BE49-F238E27FC236}">
                  <a16:creationId xmlns:a16="http://schemas.microsoft.com/office/drawing/2014/main" id="{EFA0B37D-D923-471B-BB62-AD3F4EFB0325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63;p31">
              <a:extLst>
                <a:ext uri="{FF2B5EF4-FFF2-40B4-BE49-F238E27FC236}">
                  <a16:creationId xmlns:a16="http://schemas.microsoft.com/office/drawing/2014/main" id="{66F33884-D835-4178-97DB-758D8552D9A3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581;p25">
            <a:extLst>
              <a:ext uri="{FF2B5EF4-FFF2-40B4-BE49-F238E27FC236}">
                <a16:creationId xmlns:a16="http://schemas.microsoft.com/office/drawing/2014/main" id="{4E982030-D15D-441F-BB45-FECCF793F9E4}"/>
              </a:ext>
            </a:extLst>
          </p:cNvPr>
          <p:cNvSpPr txBox="1">
            <a:spLocks/>
          </p:cNvSpPr>
          <p:nvPr/>
        </p:nvSpPr>
        <p:spPr>
          <a:xfrm flipH="1">
            <a:off x="6525153" y="2028361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Future</a:t>
            </a:r>
            <a:r>
              <a:rPr lang="en-US" sz="1800" dirty="0">
                <a:solidFill>
                  <a:schemeClr val="tx1"/>
                </a:solidFill>
              </a:rPr>
              <a:t> progressive</a:t>
            </a:r>
          </a:p>
        </p:txBody>
      </p:sp>
      <p:grpSp>
        <p:nvGrpSpPr>
          <p:cNvPr id="103" name="Google Shape;1056;p31">
            <a:extLst>
              <a:ext uri="{FF2B5EF4-FFF2-40B4-BE49-F238E27FC236}">
                <a16:creationId xmlns:a16="http://schemas.microsoft.com/office/drawing/2014/main" id="{9050BD15-6FC9-49DA-9CDF-4F49A61D4BAF}"/>
              </a:ext>
            </a:extLst>
          </p:cNvPr>
          <p:cNvGrpSpPr/>
          <p:nvPr/>
        </p:nvGrpSpPr>
        <p:grpSpPr>
          <a:xfrm>
            <a:off x="6415295" y="2249825"/>
            <a:ext cx="271696" cy="233960"/>
            <a:chOff x="1384850" y="238125"/>
            <a:chExt cx="4859500" cy="5228350"/>
          </a:xfrm>
        </p:grpSpPr>
        <p:sp>
          <p:nvSpPr>
            <p:cNvPr id="104" name="Google Shape;1057;p31">
              <a:extLst>
                <a:ext uri="{FF2B5EF4-FFF2-40B4-BE49-F238E27FC236}">
                  <a16:creationId xmlns:a16="http://schemas.microsoft.com/office/drawing/2014/main" id="{13313BCC-1F1F-4934-AFFA-DB2AD70B5535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8;p31">
              <a:extLst>
                <a:ext uri="{FF2B5EF4-FFF2-40B4-BE49-F238E27FC236}">
                  <a16:creationId xmlns:a16="http://schemas.microsoft.com/office/drawing/2014/main" id="{42FE7A90-2BEB-48C3-8CF3-7A676025D354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59;p31">
              <a:extLst>
                <a:ext uri="{FF2B5EF4-FFF2-40B4-BE49-F238E27FC236}">
                  <a16:creationId xmlns:a16="http://schemas.microsoft.com/office/drawing/2014/main" id="{EC041E37-ADF7-49B7-BD41-6FC4FEBCAB89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60;p31">
              <a:extLst>
                <a:ext uri="{FF2B5EF4-FFF2-40B4-BE49-F238E27FC236}">
                  <a16:creationId xmlns:a16="http://schemas.microsoft.com/office/drawing/2014/main" id="{030435D4-3EEB-4AA3-BCE2-B87A9354718A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61;p31">
              <a:extLst>
                <a:ext uri="{FF2B5EF4-FFF2-40B4-BE49-F238E27FC236}">
                  <a16:creationId xmlns:a16="http://schemas.microsoft.com/office/drawing/2014/main" id="{AB3A28D4-D773-4152-A52A-7F5B563C9374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62;p31">
              <a:extLst>
                <a:ext uri="{FF2B5EF4-FFF2-40B4-BE49-F238E27FC236}">
                  <a16:creationId xmlns:a16="http://schemas.microsoft.com/office/drawing/2014/main" id="{0CA32C9F-D01A-4869-801D-5571EDDF7FF2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63;p31">
              <a:extLst>
                <a:ext uri="{FF2B5EF4-FFF2-40B4-BE49-F238E27FC236}">
                  <a16:creationId xmlns:a16="http://schemas.microsoft.com/office/drawing/2014/main" id="{869974FE-B6E9-4C08-AEF3-6230DA78F477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581;p25">
            <a:extLst>
              <a:ext uri="{FF2B5EF4-FFF2-40B4-BE49-F238E27FC236}">
                <a16:creationId xmlns:a16="http://schemas.microsoft.com/office/drawing/2014/main" id="{9E60C3F6-ECFA-475F-A0E2-5C256EC512DA}"/>
              </a:ext>
            </a:extLst>
          </p:cNvPr>
          <p:cNvSpPr txBox="1">
            <a:spLocks/>
          </p:cNvSpPr>
          <p:nvPr/>
        </p:nvSpPr>
        <p:spPr>
          <a:xfrm flipH="1">
            <a:off x="405159" y="2857794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Present</a:t>
            </a:r>
            <a:r>
              <a:rPr lang="en-US" sz="1800" dirty="0">
                <a:solidFill>
                  <a:schemeClr val="tx1"/>
                </a:solidFill>
              </a:rPr>
              <a:t> perfect</a:t>
            </a:r>
          </a:p>
        </p:txBody>
      </p:sp>
      <p:grpSp>
        <p:nvGrpSpPr>
          <p:cNvPr id="112" name="Google Shape;1056;p31">
            <a:extLst>
              <a:ext uri="{FF2B5EF4-FFF2-40B4-BE49-F238E27FC236}">
                <a16:creationId xmlns:a16="http://schemas.microsoft.com/office/drawing/2014/main" id="{3B30D37C-9D73-4D59-9F53-919F61C4A1DA}"/>
              </a:ext>
            </a:extLst>
          </p:cNvPr>
          <p:cNvGrpSpPr/>
          <p:nvPr/>
        </p:nvGrpSpPr>
        <p:grpSpPr>
          <a:xfrm>
            <a:off x="455327" y="3060118"/>
            <a:ext cx="271696" cy="233960"/>
            <a:chOff x="1384850" y="238125"/>
            <a:chExt cx="4859500" cy="5228350"/>
          </a:xfrm>
        </p:grpSpPr>
        <p:sp>
          <p:nvSpPr>
            <p:cNvPr id="113" name="Google Shape;1057;p31">
              <a:extLst>
                <a:ext uri="{FF2B5EF4-FFF2-40B4-BE49-F238E27FC236}">
                  <a16:creationId xmlns:a16="http://schemas.microsoft.com/office/drawing/2014/main" id="{B576729A-574F-43D1-8FBD-3A52AD048F2D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58;p31">
              <a:extLst>
                <a:ext uri="{FF2B5EF4-FFF2-40B4-BE49-F238E27FC236}">
                  <a16:creationId xmlns:a16="http://schemas.microsoft.com/office/drawing/2014/main" id="{497BAA5A-DE6E-4A76-9A4D-B8FDE7548BF0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59;p31">
              <a:extLst>
                <a:ext uri="{FF2B5EF4-FFF2-40B4-BE49-F238E27FC236}">
                  <a16:creationId xmlns:a16="http://schemas.microsoft.com/office/drawing/2014/main" id="{CD3C0452-4BE1-46FF-9ECE-3D2AAD10B4DB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60;p31">
              <a:extLst>
                <a:ext uri="{FF2B5EF4-FFF2-40B4-BE49-F238E27FC236}">
                  <a16:creationId xmlns:a16="http://schemas.microsoft.com/office/drawing/2014/main" id="{BD0E0924-B66A-4A24-ACA5-27057C6F5F8A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61;p31">
              <a:extLst>
                <a:ext uri="{FF2B5EF4-FFF2-40B4-BE49-F238E27FC236}">
                  <a16:creationId xmlns:a16="http://schemas.microsoft.com/office/drawing/2014/main" id="{52A66A36-8418-4B66-9131-50495CEBBA85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62;p31">
              <a:extLst>
                <a:ext uri="{FF2B5EF4-FFF2-40B4-BE49-F238E27FC236}">
                  <a16:creationId xmlns:a16="http://schemas.microsoft.com/office/drawing/2014/main" id="{F5018B67-BC7A-48B0-8830-D1F4F1F146DD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63;p31">
              <a:extLst>
                <a:ext uri="{FF2B5EF4-FFF2-40B4-BE49-F238E27FC236}">
                  <a16:creationId xmlns:a16="http://schemas.microsoft.com/office/drawing/2014/main" id="{45B76107-AB26-4C82-999F-6F33F14298F6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581;p25">
            <a:extLst>
              <a:ext uri="{FF2B5EF4-FFF2-40B4-BE49-F238E27FC236}">
                <a16:creationId xmlns:a16="http://schemas.microsoft.com/office/drawing/2014/main" id="{8465EA39-7F03-4E72-999D-8744C2611003}"/>
              </a:ext>
            </a:extLst>
          </p:cNvPr>
          <p:cNvSpPr txBox="1">
            <a:spLocks/>
          </p:cNvSpPr>
          <p:nvPr/>
        </p:nvSpPr>
        <p:spPr>
          <a:xfrm flipH="1">
            <a:off x="3356694" y="2824547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Past </a:t>
            </a:r>
            <a:r>
              <a:rPr lang="en-US" sz="1800" dirty="0">
                <a:solidFill>
                  <a:schemeClr val="tx1"/>
                </a:solidFill>
              </a:rPr>
              <a:t>perfect</a:t>
            </a:r>
          </a:p>
        </p:txBody>
      </p:sp>
      <p:grpSp>
        <p:nvGrpSpPr>
          <p:cNvPr id="121" name="Google Shape;1056;p31">
            <a:extLst>
              <a:ext uri="{FF2B5EF4-FFF2-40B4-BE49-F238E27FC236}">
                <a16:creationId xmlns:a16="http://schemas.microsoft.com/office/drawing/2014/main" id="{7959B904-DB62-4988-A66D-ECA54EC2B54C}"/>
              </a:ext>
            </a:extLst>
          </p:cNvPr>
          <p:cNvGrpSpPr/>
          <p:nvPr/>
        </p:nvGrpSpPr>
        <p:grpSpPr>
          <a:xfrm>
            <a:off x="3559669" y="3025061"/>
            <a:ext cx="271696" cy="233960"/>
            <a:chOff x="1384850" y="238125"/>
            <a:chExt cx="4859500" cy="5228350"/>
          </a:xfrm>
        </p:grpSpPr>
        <p:sp>
          <p:nvSpPr>
            <p:cNvPr id="122" name="Google Shape;1057;p31">
              <a:extLst>
                <a:ext uri="{FF2B5EF4-FFF2-40B4-BE49-F238E27FC236}">
                  <a16:creationId xmlns:a16="http://schemas.microsoft.com/office/drawing/2014/main" id="{3376BA60-0A79-4BCD-B2DC-8A0FF2E9FD95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58;p31">
              <a:extLst>
                <a:ext uri="{FF2B5EF4-FFF2-40B4-BE49-F238E27FC236}">
                  <a16:creationId xmlns:a16="http://schemas.microsoft.com/office/drawing/2014/main" id="{21B484E0-263B-4D90-93E8-488E3D4B009D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59;p31">
              <a:extLst>
                <a:ext uri="{FF2B5EF4-FFF2-40B4-BE49-F238E27FC236}">
                  <a16:creationId xmlns:a16="http://schemas.microsoft.com/office/drawing/2014/main" id="{2663FA89-40F2-4705-BBAD-A406AE526CB5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60;p31">
              <a:extLst>
                <a:ext uri="{FF2B5EF4-FFF2-40B4-BE49-F238E27FC236}">
                  <a16:creationId xmlns:a16="http://schemas.microsoft.com/office/drawing/2014/main" id="{D5D4B27E-EDE4-48E4-A9E8-EE03594DEF5B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61;p31">
              <a:extLst>
                <a:ext uri="{FF2B5EF4-FFF2-40B4-BE49-F238E27FC236}">
                  <a16:creationId xmlns:a16="http://schemas.microsoft.com/office/drawing/2014/main" id="{36327CCC-7A4D-4D0A-9181-42DA095C3BAD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62;p31">
              <a:extLst>
                <a:ext uri="{FF2B5EF4-FFF2-40B4-BE49-F238E27FC236}">
                  <a16:creationId xmlns:a16="http://schemas.microsoft.com/office/drawing/2014/main" id="{9927F8AD-D644-4978-9D52-61706E82CC15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63;p31">
              <a:extLst>
                <a:ext uri="{FF2B5EF4-FFF2-40B4-BE49-F238E27FC236}">
                  <a16:creationId xmlns:a16="http://schemas.microsoft.com/office/drawing/2014/main" id="{7A81C5FD-F554-41EC-AFA2-14FDE14A4375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581;p25">
            <a:extLst>
              <a:ext uri="{FF2B5EF4-FFF2-40B4-BE49-F238E27FC236}">
                <a16:creationId xmlns:a16="http://schemas.microsoft.com/office/drawing/2014/main" id="{9DEF5389-B917-40D3-AEB0-62870FD85F26}"/>
              </a:ext>
            </a:extLst>
          </p:cNvPr>
          <p:cNvSpPr txBox="1">
            <a:spLocks/>
          </p:cNvSpPr>
          <p:nvPr/>
        </p:nvSpPr>
        <p:spPr>
          <a:xfrm flipH="1">
            <a:off x="6298341" y="2828245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Future</a:t>
            </a:r>
            <a:r>
              <a:rPr lang="en-US" sz="1800" dirty="0">
                <a:solidFill>
                  <a:schemeClr val="tx1"/>
                </a:solidFill>
              </a:rPr>
              <a:t> perfect</a:t>
            </a:r>
          </a:p>
        </p:txBody>
      </p:sp>
      <p:grpSp>
        <p:nvGrpSpPr>
          <p:cNvPr id="130" name="Google Shape;1056;p31">
            <a:extLst>
              <a:ext uri="{FF2B5EF4-FFF2-40B4-BE49-F238E27FC236}">
                <a16:creationId xmlns:a16="http://schemas.microsoft.com/office/drawing/2014/main" id="{8D4AB4DB-F896-449F-AD2A-7A60D9F1758D}"/>
              </a:ext>
            </a:extLst>
          </p:cNvPr>
          <p:cNvGrpSpPr/>
          <p:nvPr/>
        </p:nvGrpSpPr>
        <p:grpSpPr>
          <a:xfrm>
            <a:off x="6415295" y="3021923"/>
            <a:ext cx="271696" cy="233960"/>
            <a:chOff x="1384850" y="238125"/>
            <a:chExt cx="4859500" cy="5228350"/>
          </a:xfrm>
        </p:grpSpPr>
        <p:sp>
          <p:nvSpPr>
            <p:cNvPr id="131" name="Google Shape;1057;p31">
              <a:extLst>
                <a:ext uri="{FF2B5EF4-FFF2-40B4-BE49-F238E27FC236}">
                  <a16:creationId xmlns:a16="http://schemas.microsoft.com/office/drawing/2014/main" id="{2B9A378C-E9CA-45EC-9717-320556942302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58;p31">
              <a:extLst>
                <a:ext uri="{FF2B5EF4-FFF2-40B4-BE49-F238E27FC236}">
                  <a16:creationId xmlns:a16="http://schemas.microsoft.com/office/drawing/2014/main" id="{C7EC0E0E-DACE-4DEC-A4E1-EBF4DC23EDCB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59;p31">
              <a:extLst>
                <a:ext uri="{FF2B5EF4-FFF2-40B4-BE49-F238E27FC236}">
                  <a16:creationId xmlns:a16="http://schemas.microsoft.com/office/drawing/2014/main" id="{61A9ACF3-3BC8-420A-99FE-B337DD73659A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60;p31">
              <a:extLst>
                <a:ext uri="{FF2B5EF4-FFF2-40B4-BE49-F238E27FC236}">
                  <a16:creationId xmlns:a16="http://schemas.microsoft.com/office/drawing/2014/main" id="{D612EF7F-5F4A-46DC-A789-4F0DA9F6DBB4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61;p31">
              <a:extLst>
                <a:ext uri="{FF2B5EF4-FFF2-40B4-BE49-F238E27FC236}">
                  <a16:creationId xmlns:a16="http://schemas.microsoft.com/office/drawing/2014/main" id="{1D16E0FA-0720-4BBB-A40C-C8558DC3C3C3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62;p31">
              <a:extLst>
                <a:ext uri="{FF2B5EF4-FFF2-40B4-BE49-F238E27FC236}">
                  <a16:creationId xmlns:a16="http://schemas.microsoft.com/office/drawing/2014/main" id="{C6FCAE10-FEBF-4705-8B56-FB7A23975659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63;p31">
              <a:extLst>
                <a:ext uri="{FF2B5EF4-FFF2-40B4-BE49-F238E27FC236}">
                  <a16:creationId xmlns:a16="http://schemas.microsoft.com/office/drawing/2014/main" id="{77210792-98A7-4562-A266-2B3D042B895E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581;p25">
            <a:extLst>
              <a:ext uri="{FF2B5EF4-FFF2-40B4-BE49-F238E27FC236}">
                <a16:creationId xmlns:a16="http://schemas.microsoft.com/office/drawing/2014/main" id="{FB5B5B35-CD15-443A-A5F6-5B528D54E2E6}"/>
              </a:ext>
            </a:extLst>
          </p:cNvPr>
          <p:cNvSpPr txBox="1">
            <a:spLocks/>
          </p:cNvSpPr>
          <p:nvPr/>
        </p:nvSpPr>
        <p:spPr>
          <a:xfrm flipH="1">
            <a:off x="431761" y="3871440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Present</a:t>
            </a:r>
            <a:r>
              <a:rPr lang="en-US" sz="1800" dirty="0">
                <a:solidFill>
                  <a:schemeClr val="tx1"/>
                </a:solidFill>
              </a:rPr>
              <a:t> perfect</a:t>
            </a:r>
          </a:p>
          <a:p>
            <a:pPr marL="0" indent="0"/>
            <a:r>
              <a:rPr lang="en-US" sz="1800" dirty="0">
                <a:solidFill>
                  <a:schemeClr val="tx1"/>
                </a:solidFill>
              </a:rPr>
              <a:t>progressive</a:t>
            </a:r>
          </a:p>
        </p:txBody>
      </p:sp>
      <p:grpSp>
        <p:nvGrpSpPr>
          <p:cNvPr id="139" name="Google Shape;1056;p31">
            <a:extLst>
              <a:ext uri="{FF2B5EF4-FFF2-40B4-BE49-F238E27FC236}">
                <a16:creationId xmlns:a16="http://schemas.microsoft.com/office/drawing/2014/main" id="{4384D0E2-383B-402E-A176-85DAE67A22C3}"/>
              </a:ext>
            </a:extLst>
          </p:cNvPr>
          <p:cNvGrpSpPr/>
          <p:nvPr/>
        </p:nvGrpSpPr>
        <p:grpSpPr>
          <a:xfrm>
            <a:off x="505495" y="3834562"/>
            <a:ext cx="271696" cy="233960"/>
            <a:chOff x="1384850" y="238125"/>
            <a:chExt cx="4859500" cy="5228350"/>
          </a:xfrm>
        </p:grpSpPr>
        <p:sp>
          <p:nvSpPr>
            <p:cNvPr id="140" name="Google Shape;1057;p31">
              <a:extLst>
                <a:ext uri="{FF2B5EF4-FFF2-40B4-BE49-F238E27FC236}">
                  <a16:creationId xmlns:a16="http://schemas.microsoft.com/office/drawing/2014/main" id="{DC0D26E4-B0B1-4EC7-A23E-0F552C955433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58;p31">
              <a:extLst>
                <a:ext uri="{FF2B5EF4-FFF2-40B4-BE49-F238E27FC236}">
                  <a16:creationId xmlns:a16="http://schemas.microsoft.com/office/drawing/2014/main" id="{4A2B2126-74E1-4284-AFAD-293CEF4050F8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59;p31">
              <a:extLst>
                <a:ext uri="{FF2B5EF4-FFF2-40B4-BE49-F238E27FC236}">
                  <a16:creationId xmlns:a16="http://schemas.microsoft.com/office/drawing/2014/main" id="{1D41BA72-AE9C-415D-9EB0-318F676730D0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60;p31">
              <a:extLst>
                <a:ext uri="{FF2B5EF4-FFF2-40B4-BE49-F238E27FC236}">
                  <a16:creationId xmlns:a16="http://schemas.microsoft.com/office/drawing/2014/main" id="{81556655-673C-4D2F-B30A-0877A0DF5CCE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61;p31">
              <a:extLst>
                <a:ext uri="{FF2B5EF4-FFF2-40B4-BE49-F238E27FC236}">
                  <a16:creationId xmlns:a16="http://schemas.microsoft.com/office/drawing/2014/main" id="{9F7456CA-7D61-4894-B5A7-139EFB13A6EE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62;p31">
              <a:extLst>
                <a:ext uri="{FF2B5EF4-FFF2-40B4-BE49-F238E27FC236}">
                  <a16:creationId xmlns:a16="http://schemas.microsoft.com/office/drawing/2014/main" id="{2200A51B-1C5A-4D21-B0EC-86566E97A209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63;p31">
              <a:extLst>
                <a:ext uri="{FF2B5EF4-FFF2-40B4-BE49-F238E27FC236}">
                  <a16:creationId xmlns:a16="http://schemas.microsoft.com/office/drawing/2014/main" id="{211D01D4-E228-46B1-A53C-6A8C0C4A7E0F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581;p25">
            <a:extLst>
              <a:ext uri="{FF2B5EF4-FFF2-40B4-BE49-F238E27FC236}">
                <a16:creationId xmlns:a16="http://schemas.microsoft.com/office/drawing/2014/main" id="{DAA910BC-5A38-42ED-9E45-EEDEF984C71E}"/>
              </a:ext>
            </a:extLst>
          </p:cNvPr>
          <p:cNvSpPr txBox="1">
            <a:spLocks/>
          </p:cNvSpPr>
          <p:nvPr/>
        </p:nvSpPr>
        <p:spPr>
          <a:xfrm flipH="1">
            <a:off x="3398444" y="3886217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Past</a:t>
            </a:r>
            <a:r>
              <a:rPr lang="en-US" sz="1800" dirty="0">
                <a:solidFill>
                  <a:schemeClr val="tx1"/>
                </a:solidFill>
              </a:rPr>
              <a:t> perfect</a:t>
            </a:r>
          </a:p>
          <a:p>
            <a:pPr marL="0" indent="0"/>
            <a:r>
              <a:rPr lang="en-US" sz="1800" dirty="0">
                <a:solidFill>
                  <a:schemeClr val="tx1"/>
                </a:solidFill>
              </a:rPr>
              <a:t>progressive</a:t>
            </a:r>
          </a:p>
        </p:txBody>
      </p:sp>
      <p:grpSp>
        <p:nvGrpSpPr>
          <p:cNvPr id="148" name="Google Shape;1056;p31">
            <a:extLst>
              <a:ext uri="{FF2B5EF4-FFF2-40B4-BE49-F238E27FC236}">
                <a16:creationId xmlns:a16="http://schemas.microsoft.com/office/drawing/2014/main" id="{D054ED40-97E6-43F5-85B4-B210564A4471}"/>
              </a:ext>
            </a:extLst>
          </p:cNvPr>
          <p:cNvGrpSpPr/>
          <p:nvPr/>
        </p:nvGrpSpPr>
        <p:grpSpPr>
          <a:xfrm>
            <a:off x="3559669" y="3834562"/>
            <a:ext cx="271696" cy="233960"/>
            <a:chOff x="1384850" y="238125"/>
            <a:chExt cx="4859500" cy="5228350"/>
          </a:xfrm>
        </p:grpSpPr>
        <p:sp>
          <p:nvSpPr>
            <p:cNvPr id="149" name="Google Shape;1057;p31">
              <a:extLst>
                <a:ext uri="{FF2B5EF4-FFF2-40B4-BE49-F238E27FC236}">
                  <a16:creationId xmlns:a16="http://schemas.microsoft.com/office/drawing/2014/main" id="{8C9DE57F-8AB3-4437-90C8-E6FAC1CECF3A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58;p31">
              <a:extLst>
                <a:ext uri="{FF2B5EF4-FFF2-40B4-BE49-F238E27FC236}">
                  <a16:creationId xmlns:a16="http://schemas.microsoft.com/office/drawing/2014/main" id="{C4344E61-3060-4380-BF0B-CF2801735F60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59;p31">
              <a:extLst>
                <a:ext uri="{FF2B5EF4-FFF2-40B4-BE49-F238E27FC236}">
                  <a16:creationId xmlns:a16="http://schemas.microsoft.com/office/drawing/2014/main" id="{C292C661-730A-4546-8A12-1653EEFE8F28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60;p31">
              <a:extLst>
                <a:ext uri="{FF2B5EF4-FFF2-40B4-BE49-F238E27FC236}">
                  <a16:creationId xmlns:a16="http://schemas.microsoft.com/office/drawing/2014/main" id="{64C53CD3-C918-484D-8AF6-FAB2161EF7DB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61;p31">
              <a:extLst>
                <a:ext uri="{FF2B5EF4-FFF2-40B4-BE49-F238E27FC236}">
                  <a16:creationId xmlns:a16="http://schemas.microsoft.com/office/drawing/2014/main" id="{DB472645-700C-4730-BFF9-C95B8BCFD2C6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62;p31">
              <a:extLst>
                <a:ext uri="{FF2B5EF4-FFF2-40B4-BE49-F238E27FC236}">
                  <a16:creationId xmlns:a16="http://schemas.microsoft.com/office/drawing/2014/main" id="{3BD06759-F791-415B-A591-A95F071762DD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63;p31">
              <a:extLst>
                <a:ext uri="{FF2B5EF4-FFF2-40B4-BE49-F238E27FC236}">
                  <a16:creationId xmlns:a16="http://schemas.microsoft.com/office/drawing/2014/main" id="{B6A9AB3D-BA53-4A8B-9F15-548BC59B8FA9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581;p25">
            <a:extLst>
              <a:ext uri="{FF2B5EF4-FFF2-40B4-BE49-F238E27FC236}">
                <a16:creationId xmlns:a16="http://schemas.microsoft.com/office/drawing/2014/main" id="{A3CB27FA-85D3-4D91-9759-D7D0072C3118}"/>
              </a:ext>
            </a:extLst>
          </p:cNvPr>
          <p:cNvSpPr txBox="1">
            <a:spLocks/>
          </p:cNvSpPr>
          <p:nvPr/>
        </p:nvSpPr>
        <p:spPr>
          <a:xfrm flipH="1">
            <a:off x="6298341" y="3846236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sz="1800" dirty="0"/>
              <a:t>Future</a:t>
            </a:r>
            <a:r>
              <a:rPr lang="en-US" sz="1800" dirty="0">
                <a:solidFill>
                  <a:schemeClr val="tx1"/>
                </a:solidFill>
              </a:rPr>
              <a:t> perfect</a:t>
            </a:r>
          </a:p>
          <a:p>
            <a:pPr marL="0" indent="0"/>
            <a:r>
              <a:rPr lang="en-US" sz="1800" dirty="0">
                <a:solidFill>
                  <a:schemeClr val="tx1"/>
                </a:solidFill>
              </a:rPr>
              <a:t>progressive</a:t>
            </a:r>
          </a:p>
        </p:txBody>
      </p:sp>
      <p:grpSp>
        <p:nvGrpSpPr>
          <p:cNvPr id="157" name="Google Shape;1056;p31">
            <a:extLst>
              <a:ext uri="{FF2B5EF4-FFF2-40B4-BE49-F238E27FC236}">
                <a16:creationId xmlns:a16="http://schemas.microsoft.com/office/drawing/2014/main" id="{31587521-8C76-4CFC-81F7-18C9AD538D42}"/>
              </a:ext>
            </a:extLst>
          </p:cNvPr>
          <p:cNvGrpSpPr/>
          <p:nvPr/>
        </p:nvGrpSpPr>
        <p:grpSpPr>
          <a:xfrm>
            <a:off x="6415295" y="3794021"/>
            <a:ext cx="271696" cy="233960"/>
            <a:chOff x="1384850" y="238125"/>
            <a:chExt cx="4859500" cy="5228350"/>
          </a:xfrm>
        </p:grpSpPr>
        <p:sp>
          <p:nvSpPr>
            <p:cNvPr id="158" name="Google Shape;1057;p31">
              <a:extLst>
                <a:ext uri="{FF2B5EF4-FFF2-40B4-BE49-F238E27FC236}">
                  <a16:creationId xmlns:a16="http://schemas.microsoft.com/office/drawing/2014/main" id="{5A9CAB42-739A-47E0-8DB5-51455844FD1D}"/>
                </a:ext>
              </a:extLst>
            </p:cNvPr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58;p31">
              <a:extLst>
                <a:ext uri="{FF2B5EF4-FFF2-40B4-BE49-F238E27FC236}">
                  <a16:creationId xmlns:a16="http://schemas.microsoft.com/office/drawing/2014/main" id="{BFD8D2BC-EA3F-4458-AA5B-C49B12E809F2}"/>
                </a:ext>
              </a:extLst>
            </p:cNvPr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59;p31">
              <a:extLst>
                <a:ext uri="{FF2B5EF4-FFF2-40B4-BE49-F238E27FC236}">
                  <a16:creationId xmlns:a16="http://schemas.microsoft.com/office/drawing/2014/main" id="{B5EB3703-5153-4C6C-8460-0398EE0CABF7}"/>
                </a:ext>
              </a:extLst>
            </p:cNvPr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60;p31">
              <a:extLst>
                <a:ext uri="{FF2B5EF4-FFF2-40B4-BE49-F238E27FC236}">
                  <a16:creationId xmlns:a16="http://schemas.microsoft.com/office/drawing/2014/main" id="{C25D566C-2896-448B-B3B8-87F766E95B8A}"/>
                </a:ext>
              </a:extLst>
            </p:cNvPr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61;p31">
              <a:extLst>
                <a:ext uri="{FF2B5EF4-FFF2-40B4-BE49-F238E27FC236}">
                  <a16:creationId xmlns:a16="http://schemas.microsoft.com/office/drawing/2014/main" id="{1D0FFE60-C1FD-48B0-A533-F583A80415C4}"/>
                </a:ext>
              </a:extLst>
            </p:cNvPr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2;p31">
              <a:extLst>
                <a:ext uri="{FF2B5EF4-FFF2-40B4-BE49-F238E27FC236}">
                  <a16:creationId xmlns:a16="http://schemas.microsoft.com/office/drawing/2014/main" id="{CF03768C-8DEB-462A-9A68-982637B3AD90}"/>
                </a:ext>
              </a:extLst>
            </p:cNvPr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3;p31">
              <a:extLst>
                <a:ext uri="{FF2B5EF4-FFF2-40B4-BE49-F238E27FC236}">
                  <a16:creationId xmlns:a16="http://schemas.microsoft.com/office/drawing/2014/main" id="{991D85C2-27BF-425F-81FA-BE76E8A8A3EB}"/>
                </a:ext>
              </a:extLst>
            </p:cNvPr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5" name="Picture 164" descr="k5211829.gif">
            <a:extLst>
              <a:ext uri="{FF2B5EF4-FFF2-40B4-BE49-F238E27FC236}">
                <a16:creationId xmlns:a16="http://schemas.microsoft.com/office/drawing/2014/main" id="{7940B71D-5A1D-464A-9CEE-15B156404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3" y="3630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65" descr="k5211829.gif">
            <a:extLst>
              <a:ext uri="{FF2B5EF4-FFF2-40B4-BE49-F238E27FC236}">
                <a16:creationId xmlns:a16="http://schemas.microsoft.com/office/drawing/2014/main" id="{BE380FD7-04C3-4FE7-9813-5BA78AB17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59" y="365663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66" descr="k5211829.gif">
            <a:extLst>
              <a:ext uri="{FF2B5EF4-FFF2-40B4-BE49-F238E27FC236}">
                <a16:creationId xmlns:a16="http://schemas.microsoft.com/office/drawing/2014/main" id="{1B1C895C-F577-4722-B6B0-0CDAB06BC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91" y="374253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build="p"/>
      <p:bldP spid="582" grpId="0" build="p"/>
      <p:bldP spid="583" grpId="0" build="p"/>
      <p:bldP spid="84" grpId="0" build="p"/>
      <p:bldP spid="93" grpId="0" build="p"/>
      <p:bldP spid="102" grpId="0" build="p"/>
      <p:bldP spid="111" grpId="0" build="p"/>
      <p:bldP spid="120" grpId="0" build="p"/>
      <p:bldP spid="129" grpId="0" build="p"/>
      <p:bldP spid="138" grpId="0" build="p"/>
      <p:bldP spid="147" grpId="0" build="p"/>
      <p:bldP spid="15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3"/>
          <p:cNvGrpSpPr/>
          <p:nvPr/>
        </p:nvGrpSpPr>
        <p:grpSpPr>
          <a:xfrm>
            <a:off x="7055781" y="549838"/>
            <a:ext cx="2123434" cy="3895605"/>
            <a:chOff x="6128789" y="804382"/>
            <a:chExt cx="2694273" cy="3983228"/>
          </a:xfrm>
        </p:grpSpPr>
        <p:sp>
          <p:nvSpPr>
            <p:cNvPr id="385" name="Google Shape;385;p23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23"/>
          <p:cNvSpPr/>
          <p:nvPr/>
        </p:nvSpPr>
        <p:spPr>
          <a:xfrm flipH="1">
            <a:off x="5516806" y="4562911"/>
            <a:ext cx="3323704" cy="155857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5733852" y="1729217"/>
            <a:ext cx="1670533" cy="2954293"/>
            <a:chOff x="4633351" y="1345102"/>
            <a:chExt cx="2130085" cy="3433068"/>
          </a:xfrm>
        </p:grpSpPr>
        <p:sp>
          <p:nvSpPr>
            <p:cNvPr id="389" name="Google Shape;389;p23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3"/>
          <p:cNvGrpSpPr/>
          <p:nvPr/>
        </p:nvGrpSpPr>
        <p:grpSpPr>
          <a:xfrm>
            <a:off x="5148021" y="3860700"/>
            <a:ext cx="732213" cy="891066"/>
            <a:chOff x="2670950" y="1672175"/>
            <a:chExt cx="143500" cy="163525"/>
          </a:xfrm>
        </p:grpSpPr>
        <p:sp>
          <p:nvSpPr>
            <p:cNvPr id="415" name="Google Shape;415;p23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23"/>
          <p:cNvGrpSpPr/>
          <p:nvPr/>
        </p:nvGrpSpPr>
        <p:grpSpPr>
          <a:xfrm>
            <a:off x="7330667" y="1026826"/>
            <a:ext cx="1813333" cy="3426796"/>
            <a:chOff x="6644497" y="1585490"/>
            <a:chExt cx="1952276" cy="3211617"/>
          </a:xfrm>
        </p:grpSpPr>
        <p:sp>
          <p:nvSpPr>
            <p:cNvPr id="453" name="Google Shape;453;p23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3"/>
          <p:cNvSpPr txBox="1">
            <a:spLocks noGrp="1"/>
          </p:cNvSpPr>
          <p:nvPr>
            <p:ph type="ctrTitle"/>
          </p:nvPr>
        </p:nvSpPr>
        <p:spPr>
          <a:xfrm>
            <a:off x="442021" y="1181360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PRESENT SIMPLE</a:t>
            </a:r>
            <a:endParaRPr sz="5400" dirty="0"/>
          </a:p>
        </p:txBody>
      </p:sp>
      <p:sp>
        <p:nvSpPr>
          <p:cNvPr id="564" name="Google Shape;564;p23"/>
          <p:cNvSpPr txBox="1">
            <a:spLocks noGrp="1"/>
          </p:cNvSpPr>
          <p:nvPr>
            <p:ph type="title" idx="2"/>
          </p:nvPr>
        </p:nvSpPr>
        <p:spPr>
          <a:xfrm>
            <a:off x="536445" y="2103113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Hiện tại đơn</a:t>
            </a:r>
            <a:endParaRPr sz="3200" dirty="0">
              <a:solidFill>
                <a:schemeClr val="bg2"/>
              </a:solidFill>
              <a:latin typeface="Barlow Semi Condensed" panose="00000506000000000000" pitchFamily="2" charset="0"/>
            </a:endParaRPr>
          </a:p>
        </p:txBody>
      </p:sp>
      <p:grpSp>
        <p:nvGrpSpPr>
          <p:cNvPr id="194" name="Google Shape;414;p23">
            <a:extLst>
              <a:ext uri="{FF2B5EF4-FFF2-40B4-BE49-F238E27FC236}">
                <a16:creationId xmlns:a16="http://schemas.microsoft.com/office/drawing/2014/main" id="{738709B7-FE30-460F-AF08-CF77ED7D9796}"/>
              </a:ext>
            </a:extLst>
          </p:cNvPr>
          <p:cNvGrpSpPr/>
          <p:nvPr/>
        </p:nvGrpSpPr>
        <p:grpSpPr>
          <a:xfrm>
            <a:off x="5163042" y="3853575"/>
            <a:ext cx="732213" cy="891066"/>
            <a:chOff x="2670950" y="1672175"/>
            <a:chExt cx="143500" cy="163525"/>
          </a:xfrm>
        </p:grpSpPr>
        <p:sp>
          <p:nvSpPr>
            <p:cNvPr id="195" name="Google Shape;415;p23">
              <a:extLst>
                <a:ext uri="{FF2B5EF4-FFF2-40B4-BE49-F238E27FC236}">
                  <a16:creationId xmlns:a16="http://schemas.microsoft.com/office/drawing/2014/main" id="{F857B0A6-0802-42B2-9815-C1D3DB649AD2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16;p23">
              <a:extLst>
                <a:ext uri="{FF2B5EF4-FFF2-40B4-BE49-F238E27FC236}">
                  <a16:creationId xmlns:a16="http://schemas.microsoft.com/office/drawing/2014/main" id="{9376AC13-6E3D-4433-B663-5A9BFF52041C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17;p23">
              <a:extLst>
                <a:ext uri="{FF2B5EF4-FFF2-40B4-BE49-F238E27FC236}">
                  <a16:creationId xmlns:a16="http://schemas.microsoft.com/office/drawing/2014/main" id="{EB68606F-E9AA-4E0C-8C0F-77A4D046FEDC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18;p23">
              <a:extLst>
                <a:ext uri="{FF2B5EF4-FFF2-40B4-BE49-F238E27FC236}">
                  <a16:creationId xmlns:a16="http://schemas.microsoft.com/office/drawing/2014/main" id="{E9C1EC4F-7B56-42C7-BDA4-8EDD2094D8A8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19;p23">
              <a:extLst>
                <a:ext uri="{FF2B5EF4-FFF2-40B4-BE49-F238E27FC236}">
                  <a16:creationId xmlns:a16="http://schemas.microsoft.com/office/drawing/2014/main" id="{03AF27C7-CA04-43D7-9A22-C16600305D9F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0;p23">
              <a:extLst>
                <a:ext uri="{FF2B5EF4-FFF2-40B4-BE49-F238E27FC236}">
                  <a16:creationId xmlns:a16="http://schemas.microsoft.com/office/drawing/2014/main" id="{015DF1EC-B099-42AD-8D42-87121125E2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1;p23">
              <a:extLst>
                <a:ext uri="{FF2B5EF4-FFF2-40B4-BE49-F238E27FC236}">
                  <a16:creationId xmlns:a16="http://schemas.microsoft.com/office/drawing/2014/main" id="{EE9621EE-9168-4D82-90D3-21876F0D7663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22;p23">
              <a:extLst>
                <a:ext uri="{FF2B5EF4-FFF2-40B4-BE49-F238E27FC236}">
                  <a16:creationId xmlns:a16="http://schemas.microsoft.com/office/drawing/2014/main" id="{6A710410-363F-4863-95B8-F3041636D178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23;p23">
              <a:extLst>
                <a:ext uri="{FF2B5EF4-FFF2-40B4-BE49-F238E27FC236}">
                  <a16:creationId xmlns:a16="http://schemas.microsoft.com/office/drawing/2014/main" id="{DA5091CD-FD4F-405C-B8AD-A7F3C9A2CF11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24;p23">
              <a:extLst>
                <a:ext uri="{FF2B5EF4-FFF2-40B4-BE49-F238E27FC236}">
                  <a16:creationId xmlns:a16="http://schemas.microsoft.com/office/drawing/2014/main" id="{20E881E7-0159-416E-9680-7D7E1D78F2A7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25;p23">
              <a:extLst>
                <a:ext uri="{FF2B5EF4-FFF2-40B4-BE49-F238E27FC236}">
                  <a16:creationId xmlns:a16="http://schemas.microsoft.com/office/drawing/2014/main" id="{8981799B-E476-4296-A2BD-848FA07EE8DD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26;p23">
              <a:extLst>
                <a:ext uri="{FF2B5EF4-FFF2-40B4-BE49-F238E27FC236}">
                  <a16:creationId xmlns:a16="http://schemas.microsoft.com/office/drawing/2014/main" id="{ECF80B2D-9734-472A-8AB7-99CCA7A3F29D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27;p23">
              <a:extLst>
                <a:ext uri="{FF2B5EF4-FFF2-40B4-BE49-F238E27FC236}">
                  <a16:creationId xmlns:a16="http://schemas.microsoft.com/office/drawing/2014/main" id="{11025B3A-3DC3-4C5D-9E65-B71CBEBEC837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8;p23">
              <a:extLst>
                <a:ext uri="{FF2B5EF4-FFF2-40B4-BE49-F238E27FC236}">
                  <a16:creationId xmlns:a16="http://schemas.microsoft.com/office/drawing/2014/main" id="{1DE84C72-2E73-44B8-9DB9-AD421CCC4355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29;p23">
              <a:extLst>
                <a:ext uri="{FF2B5EF4-FFF2-40B4-BE49-F238E27FC236}">
                  <a16:creationId xmlns:a16="http://schemas.microsoft.com/office/drawing/2014/main" id="{3C3FF3E1-AFD8-415D-89C1-4AE88BD8013F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30;p23">
              <a:extLst>
                <a:ext uri="{FF2B5EF4-FFF2-40B4-BE49-F238E27FC236}">
                  <a16:creationId xmlns:a16="http://schemas.microsoft.com/office/drawing/2014/main" id="{1C3057B0-F206-493A-89C9-CA8EC92FCCAF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31;p23">
              <a:extLst>
                <a:ext uri="{FF2B5EF4-FFF2-40B4-BE49-F238E27FC236}">
                  <a16:creationId xmlns:a16="http://schemas.microsoft.com/office/drawing/2014/main" id="{A05B556C-ABD5-48DD-8B67-6203997DC53B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32;p23">
              <a:extLst>
                <a:ext uri="{FF2B5EF4-FFF2-40B4-BE49-F238E27FC236}">
                  <a16:creationId xmlns:a16="http://schemas.microsoft.com/office/drawing/2014/main" id="{9D0C8C6F-53F7-4A6C-8D2E-21F9D70242D6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33;p23">
              <a:extLst>
                <a:ext uri="{FF2B5EF4-FFF2-40B4-BE49-F238E27FC236}">
                  <a16:creationId xmlns:a16="http://schemas.microsoft.com/office/drawing/2014/main" id="{9DF8CBDF-3CA3-4C04-ADA0-E6F04628058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34;p23">
              <a:extLst>
                <a:ext uri="{FF2B5EF4-FFF2-40B4-BE49-F238E27FC236}">
                  <a16:creationId xmlns:a16="http://schemas.microsoft.com/office/drawing/2014/main" id="{CD5C5626-B961-4D0C-9A3B-6C1D626DCCBE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35;p23">
              <a:extLst>
                <a:ext uri="{FF2B5EF4-FFF2-40B4-BE49-F238E27FC236}">
                  <a16:creationId xmlns:a16="http://schemas.microsoft.com/office/drawing/2014/main" id="{AFFCFF84-EA7E-4A8E-9694-00744BD31375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36;p23">
              <a:extLst>
                <a:ext uri="{FF2B5EF4-FFF2-40B4-BE49-F238E27FC236}">
                  <a16:creationId xmlns:a16="http://schemas.microsoft.com/office/drawing/2014/main" id="{285461DA-E62D-4DCF-B77F-F9DD86F11C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37;p23">
              <a:extLst>
                <a:ext uri="{FF2B5EF4-FFF2-40B4-BE49-F238E27FC236}">
                  <a16:creationId xmlns:a16="http://schemas.microsoft.com/office/drawing/2014/main" id="{A39B7C8B-9D14-423B-B1B4-911B43AEC2EE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38;p23">
              <a:extLst>
                <a:ext uri="{FF2B5EF4-FFF2-40B4-BE49-F238E27FC236}">
                  <a16:creationId xmlns:a16="http://schemas.microsoft.com/office/drawing/2014/main" id="{826C4C1D-F670-42EB-AEBE-B6188E1AA2C0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39;p23">
              <a:extLst>
                <a:ext uri="{FF2B5EF4-FFF2-40B4-BE49-F238E27FC236}">
                  <a16:creationId xmlns:a16="http://schemas.microsoft.com/office/drawing/2014/main" id="{E474E8ED-A88F-4F71-BC21-9119E00ABCF2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40;p23">
              <a:extLst>
                <a:ext uri="{FF2B5EF4-FFF2-40B4-BE49-F238E27FC236}">
                  <a16:creationId xmlns:a16="http://schemas.microsoft.com/office/drawing/2014/main" id="{AF907C7F-EA7B-408E-9E1F-B02F23A6EBE7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1;p23">
              <a:extLst>
                <a:ext uri="{FF2B5EF4-FFF2-40B4-BE49-F238E27FC236}">
                  <a16:creationId xmlns:a16="http://schemas.microsoft.com/office/drawing/2014/main" id="{B9FEC6AA-2047-4E62-84E3-0428B85EE5F4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42;p23">
              <a:extLst>
                <a:ext uri="{FF2B5EF4-FFF2-40B4-BE49-F238E27FC236}">
                  <a16:creationId xmlns:a16="http://schemas.microsoft.com/office/drawing/2014/main" id="{D8270700-7B71-4D1E-8529-E9184DC3DF0C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43;p23">
              <a:extLst>
                <a:ext uri="{FF2B5EF4-FFF2-40B4-BE49-F238E27FC236}">
                  <a16:creationId xmlns:a16="http://schemas.microsoft.com/office/drawing/2014/main" id="{1BB6FFFB-137F-4FB0-B18E-0837D27F991A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44;p23">
              <a:extLst>
                <a:ext uri="{FF2B5EF4-FFF2-40B4-BE49-F238E27FC236}">
                  <a16:creationId xmlns:a16="http://schemas.microsoft.com/office/drawing/2014/main" id="{5860C729-E459-444B-BF66-4CDE3C15E7DC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45;p23">
              <a:extLst>
                <a:ext uri="{FF2B5EF4-FFF2-40B4-BE49-F238E27FC236}">
                  <a16:creationId xmlns:a16="http://schemas.microsoft.com/office/drawing/2014/main" id="{F2238EAA-41D1-4D83-AB62-FBD59E48B0FF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46;p23">
              <a:extLst>
                <a:ext uri="{FF2B5EF4-FFF2-40B4-BE49-F238E27FC236}">
                  <a16:creationId xmlns:a16="http://schemas.microsoft.com/office/drawing/2014/main" id="{13144037-20EF-4384-B6C6-50801F6BA48F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47;p23">
              <a:extLst>
                <a:ext uri="{FF2B5EF4-FFF2-40B4-BE49-F238E27FC236}">
                  <a16:creationId xmlns:a16="http://schemas.microsoft.com/office/drawing/2014/main" id="{64BB0F52-9504-43D4-8C42-A0074895CBB9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48;p23">
              <a:extLst>
                <a:ext uri="{FF2B5EF4-FFF2-40B4-BE49-F238E27FC236}">
                  <a16:creationId xmlns:a16="http://schemas.microsoft.com/office/drawing/2014/main" id="{58DC92B0-2714-4127-AF12-1A2DA0B7E7F2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49;p23">
              <a:extLst>
                <a:ext uri="{FF2B5EF4-FFF2-40B4-BE49-F238E27FC236}">
                  <a16:creationId xmlns:a16="http://schemas.microsoft.com/office/drawing/2014/main" id="{A2037148-A4C7-4E7F-A657-9C6AB4568C00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50;p23">
              <a:extLst>
                <a:ext uri="{FF2B5EF4-FFF2-40B4-BE49-F238E27FC236}">
                  <a16:creationId xmlns:a16="http://schemas.microsoft.com/office/drawing/2014/main" id="{8155694C-BE1D-4B15-8E15-21A2740F1A3A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51;p23">
              <a:extLst>
                <a:ext uri="{FF2B5EF4-FFF2-40B4-BE49-F238E27FC236}">
                  <a16:creationId xmlns:a16="http://schemas.microsoft.com/office/drawing/2014/main" id="{30F9870F-1FD4-444E-A230-32671D4A40F8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072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370011" y="2204676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FORMULA:</a:t>
            </a:r>
            <a:endParaRPr dirty="0"/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5403954" y="397650"/>
            <a:ext cx="3066396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 SIMPLE</a:t>
            </a:r>
            <a:endParaRPr dirty="0"/>
          </a:p>
        </p:txBody>
      </p:sp>
      <p:sp>
        <p:nvSpPr>
          <p:cNvPr id="70" name="Google Shape;768;p27">
            <a:extLst>
              <a:ext uri="{FF2B5EF4-FFF2-40B4-BE49-F238E27FC236}">
                <a16:creationId xmlns:a16="http://schemas.microsoft.com/office/drawing/2014/main" id="{00104BE7-F41B-4995-8EDB-399E7BF318E8}"/>
              </a:ext>
            </a:extLst>
          </p:cNvPr>
          <p:cNvSpPr txBox="1">
            <a:spLocks/>
          </p:cNvSpPr>
          <p:nvPr/>
        </p:nvSpPr>
        <p:spPr>
          <a:xfrm>
            <a:off x="7373096" y="1190826"/>
            <a:ext cx="109725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Notes:</a:t>
            </a:r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456172" y="2777076"/>
            <a:ext cx="2881611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2000" b="1" i="0" dirty="0">
                <a:solidFill>
                  <a:srgbClr val="444444"/>
                </a:solidFill>
                <a:effectLst/>
              </a:rPr>
              <a:t>(+)   S + V (-s/-es)</a:t>
            </a: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(-)    S + don’t / doesn’t + V</a:t>
            </a: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(?)    Do / Does + S + V…?</a:t>
            </a:r>
            <a:endParaRPr lang="en-US" sz="2000" b="1" dirty="0"/>
          </a:p>
        </p:txBody>
      </p:sp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52D0E83-1620-4E69-8215-41DB107EFC7F}"/>
              </a:ext>
            </a:extLst>
          </p:cNvPr>
          <p:cNvSpPr txBox="1">
            <a:spLocks/>
          </p:cNvSpPr>
          <p:nvPr/>
        </p:nvSpPr>
        <p:spPr>
          <a:xfrm>
            <a:off x="5257287" y="2097114"/>
            <a:ext cx="2881611" cy="110474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2000" b="1" i="0" dirty="0">
                <a:solidFill>
                  <a:srgbClr val="444444"/>
                </a:solidFill>
                <a:effectLst/>
              </a:rPr>
              <a:t>(+)   S + am/</a:t>
            </a:r>
            <a:r>
              <a:rPr lang="en-US" sz="2000" b="1" dirty="0">
                <a:solidFill>
                  <a:srgbClr val="444444"/>
                </a:solidFill>
              </a:rPr>
              <a:t>is/are</a:t>
            </a:r>
            <a:endParaRPr lang="en-US" sz="2000" b="1" i="0" dirty="0">
              <a:solidFill>
                <a:srgbClr val="444444"/>
              </a:solidFill>
              <a:effectLst/>
            </a:endParaRP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(-)    S + am not/isn’t/aren’t</a:t>
            </a: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(?)    Am/Is/Are + S +…?</a:t>
            </a:r>
            <a:endParaRPr lang="en-US" sz="2000" b="1" dirty="0"/>
          </a:p>
        </p:txBody>
      </p:sp>
      <p:sp>
        <p:nvSpPr>
          <p:cNvPr id="16" name="Google Shape;563;p23">
            <a:extLst>
              <a:ext uri="{FF2B5EF4-FFF2-40B4-BE49-F238E27FC236}">
                <a16:creationId xmlns:a16="http://schemas.microsoft.com/office/drawing/2014/main" id="{A27FAFEB-323A-4BC8-A1F2-E18B6EED6DBF}"/>
              </a:ext>
            </a:extLst>
          </p:cNvPr>
          <p:cNvSpPr txBox="1">
            <a:spLocks/>
          </p:cNvSpPr>
          <p:nvPr/>
        </p:nvSpPr>
        <p:spPr>
          <a:xfrm>
            <a:off x="5158329" y="1681279"/>
            <a:ext cx="1036052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/>
              <a:t> TO BE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653D05F-4580-46FD-BA6A-73AEBB4C0781}"/>
              </a:ext>
            </a:extLst>
          </p:cNvPr>
          <p:cNvSpPr/>
          <p:nvPr/>
        </p:nvSpPr>
        <p:spPr>
          <a:xfrm flipH="1">
            <a:off x="2226039" y="1561145"/>
            <a:ext cx="2441890" cy="751327"/>
          </a:xfrm>
          <a:prstGeom prst="wedgeRoundRectCallout">
            <a:avLst>
              <a:gd name="adj1" fmla="val 55497"/>
              <a:gd name="adj2" fmla="val 115799"/>
              <a:gd name="adj3" fmla="val 16667"/>
            </a:avLst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o,s,z,x,ch,sh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,…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-es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phụ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âm+y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-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ies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Google Shape;563;p23">
            <a:extLst>
              <a:ext uri="{FF2B5EF4-FFF2-40B4-BE49-F238E27FC236}">
                <a16:creationId xmlns:a16="http://schemas.microsoft.com/office/drawing/2014/main" id="{2CCC15CD-D488-4897-9FBC-27DBD861F935}"/>
              </a:ext>
            </a:extLst>
          </p:cNvPr>
          <p:cNvSpPr txBox="1">
            <a:spLocks/>
          </p:cNvSpPr>
          <p:nvPr/>
        </p:nvSpPr>
        <p:spPr>
          <a:xfrm>
            <a:off x="5158328" y="3240772"/>
            <a:ext cx="1160025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/>
              <a:t> TO HAVE</a:t>
            </a:r>
          </a:p>
        </p:txBody>
      </p:sp>
      <p:sp>
        <p:nvSpPr>
          <p:cNvPr id="11" name="Google Shape;767;p27">
            <a:extLst>
              <a:ext uri="{FF2B5EF4-FFF2-40B4-BE49-F238E27FC236}">
                <a16:creationId xmlns:a16="http://schemas.microsoft.com/office/drawing/2014/main" id="{940394A1-A18B-4E2D-801C-5338BCDC6C4B}"/>
              </a:ext>
            </a:extLst>
          </p:cNvPr>
          <p:cNvSpPr txBox="1">
            <a:spLocks/>
          </p:cNvSpPr>
          <p:nvPr/>
        </p:nvSpPr>
        <p:spPr>
          <a:xfrm>
            <a:off x="5238833" y="3702930"/>
            <a:ext cx="2900065" cy="110474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2000" b="1" i="0" dirty="0">
                <a:solidFill>
                  <a:srgbClr val="444444"/>
                </a:solidFill>
                <a:effectLst/>
              </a:rPr>
              <a:t>(+)   S + have/has</a:t>
            </a: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(-)    S + don’t/doesn’t + have</a:t>
            </a: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(?)    Do/Does + S + have +…?</a:t>
            </a:r>
            <a:endParaRPr lang="en-US" sz="2000" b="1" dirty="0"/>
          </a:p>
        </p:txBody>
      </p:sp>
      <p:grpSp>
        <p:nvGrpSpPr>
          <p:cNvPr id="18" name="Google Shape;414;p23">
            <a:extLst>
              <a:ext uri="{FF2B5EF4-FFF2-40B4-BE49-F238E27FC236}">
                <a16:creationId xmlns:a16="http://schemas.microsoft.com/office/drawing/2014/main" id="{88C2E2DD-46AA-4879-81AA-66D86459FAB9}"/>
              </a:ext>
            </a:extLst>
          </p:cNvPr>
          <p:cNvGrpSpPr/>
          <p:nvPr/>
        </p:nvGrpSpPr>
        <p:grpSpPr>
          <a:xfrm flipH="1">
            <a:off x="3905167" y="3327816"/>
            <a:ext cx="902955" cy="1310073"/>
            <a:chOff x="2670950" y="1672175"/>
            <a:chExt cx="143500" cy="163525"/>
          </a:xfrm>
        </p:grpSpPr>
        <p:sp>
          <p:nvSpPr>
            <p:cNvPr id="19" name="Google Shape;415;p23">
              <a:extLst>
                <a:ext uri="{FF2B5EF4-FFF2-40B4-BE49-F238E27FC236}">
                  <a16:creationId xmlns:a16="http://schemas.microsoft.com/office/drawing/2014/main" id="{CD1A39BF-3626-4E79-845E-483E8D843788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3">
              <a:extLst>
                <a:ext uri="{FF2B5EF4-FFF2-40B4-BE49-F238E27FC236}">
                  <a16:creationId xmlns:a16="http://schemas.microsoft.com/office/drawing/2014/main" id="{0AFFF0DD-A259-46BC-B6D0-CD008925DFDE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3">
              <a:extLst>
                <a:ext uri="{FF2B5EF4-FFF2-40B4-BE49-F238E27FC236}">
                  <a16:creationId xmlns:a16="http://schemas.microsoft.com/office/drawing/2014/main" id="{04413311-63CB-4A94-B9E9-B99500774DC5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3">
              <a:extLst>
                <a:ext uri="{FF2B5EF4-FFF2-40B4-BE49-F238E27FC236}">
                  <a16:creationId xmlns:a16="http://schemas.microsoft.com/office/drawing/2014/main" id="{A95772F9-8A18-4CC3-BBD8-DBC3AED62F15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3">
              <a:extLst>
                <a:ext uri="{FF2B5EF4-FFF2-40B4-BE49-F238E27FC236}">
                  <a16:creationId xmlns:a16="http://schemas.microsoft.com/office/drawing/2014/main" id="{994A1492-AD9D-4DD3-ABD8-0D52D31586E2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3">
              <a:extLst>
                <a:ext uri="{FF2B5EF4-FFF2-40B4-BE49-F238E27FC236}">
                  <a16:creationId xmlns:a16="http://schemas.microsoft.com/office/drawing/2014/main" id="{61F29240-1665-415C-91B9-8AEA05794EBE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3">
              <a:extLst>
                <a:ext uri="{FF2B5EF4-FFF2-40B4-BE49-F238E27FC236}">
                  <a16:creationId xmlns:a16="http://schemas.microsoft.com/office/drawing/2014/main" id="{0A354F7A-EB29-4BEE-B1CA-3E3CDD0A2E89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2;p23">
              <a:extLst>
                <a:ext uri="{FF2B5EF4-FFF2-40B4-BE49-F238E27FC236}">
                  <a16:creationId xmlns:a16="http://schemas.microsoft.com/office/drawing/2014/main" id="{610EF3EE-D919-4F66-993B-E9B0D4594747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3;p23">
              <a:extLst>
                <a:ext uri="{FF2B5EF4-FFF2-40B4-BE49-F238E27FC236}">
                  <a16:creationId xmlns:a16="http://schemas.microsoft.com/office/drawing/2014/main" id="{BC8272EF-FD0F-4F57-9903-54F2B88F6B47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4;p23">
              <a:extLst>
                <a:ext uri="{FF2B5EF4-FFF2-40B4-BE49-F238E27FC236}">
                  <a16:creationId xmlns:a16="http://schemas.microsoft.com/office/drawing/2014/main" id="{E6F76F4A-3080-4549-AA76-774AE057CAB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5;p23">
              <a:extLst>
                <a:ext uri="{FF2B5EF4-FFF2-40B4-BE49-F238E27FC236}">
                  <a16:creationId xmlns:a16="http://schemas.microsoft.com/office/drawing/2014/main" id="{92F89261-A106-4D14-B3E8-42B7308ACB88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6;p23">
              <a:extLst>
                <a:ext uri="{FF2B5EF4-FFF2-40B4-BE49-F238E27FC236}">
                  <a16:creationId xmlns:a16="http://schemas.microsoft.com/office/drawing/2014/main" id="{62D298A9-F767-4971-B5D6-A556D724E744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7;p23">
              <a:extLst>
                <a:ext uri="{FF2B5EF4-FFF2-40B4-BE49-F238E27FC236}">
                  <a16:creationId xmlns:a16="http://schemas.microsoft.com/office/drawing/2014/main" id="{96A2FCBC-3707-4CEC-840A-2DCB29AE28DD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8;p23">
              <a:extLst>
                <a:ext uri="{FF2B5EF4-FFF2-40B4-BE49-F238E27FC236}">
                  <a16:creationId xmlns:a16="http://schemas.microsoft.com/office/drawing/2014/main" id="{5FF962C4-148C-4BE9-B209-A9A92DD1E180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9;p23">
              <a:extLst>
                <a:ext uri="{FF2B5EF4-FFF2-40B4-BE49-F238E27FC236}">
                  <a16:creationId xmlns:a16="http://schemas.microsoft.com/office/drawing/2014/main" id="{516F0A92-A6B6-4190-A6DF-B51CA9474AB0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0;p23">
              <a:extLst>
                <a:ext uri="{FF2B5EF4-FFF2-40B4-BE49-F238E27FC236}">
                  <a16:creationId xmlns:a16="http://schemas.microsoft.com/office/drawing/2014/main" id="{2B345AC5-C006-4367-A6C1-2319A778E2E3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1;p23">
              <a:extLst>
                <a:ext uri="{FF2B5EF4-FFF2-40B4-BE49-F238E27FC236}">
                  <a16:creationId xmlns:a16="http://schemas.microsoft.com/office/drawing/2014/main" id="{AF243052-AA17-4124-9D4F-4BBDF16CB302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2;p23">
              <a:extLst>
                <a:ext uri="{FF2B5EF4-FFF2-40B4-BE49-F238E27FC236}">
                  <a16:creationId xmlns:a16="http://schemas.microsoft.com/office/drawing/2014/main" id="{10FC63B7-D2EE-41FA-B3C0-05DC19538C32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3;p23">
              <a:extLst>
                <a:ext uri="{FF2B5EF4-FFF2-40B4-BE49-F238E27FC236}">
                  <a16:creationId xmlns:a16="http://schemas.microsoft.com/office/drawing/2014/main" id="{C17756DE-3575-4E98-8D70-A186012B9450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4;p23">
              <a:extLst>
                <a:ext uri="{FF2B5EF4-FFF2-40B4-BE49-F238E27FC236}">
                  <a16:creationId xmlns:a16="http://schemas.microsoft.com/office/drawing/2014/main" id="{38C82718-60AC-4435-B34E-D24824478866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5;p23">
              <a:extLst>
                <a:ext uri="{FF2B5EF4-FFF2-40B4-BE49-F238E27FC236}">
                  <a16:creationId xmlns:a16="http://schemas.microsoft.com/office/drawing/2014/main" id="{5734579A-191C-44F0-BFC7-8502C8EF9F71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6;p23">
              <a:extLst>
                <a:ext uri="{FF2B5EF4-FFF2-40B4-BE49-F238E27FC236}">
                  <a16:creationId xmlns:a16="http://schemas.microsoft.com/office/drawing/2014/main" id="{C826EC32-D613-4C09-A1A2-C02A68D6077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7;p23">
              <a:extLst>
                <a:ext uri="{FF2B5EF4-FFF2-40B4-BE49-F238E27FC236}">
                  <a16:creationId xmlns:a16="http://schemas.microsoft.com/office/drawing/2014/main" id="{DDE020BE-86DE-4333-AC5B-BFA9D56A8C75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8;p23">
              <a:extLst>
                <a:ext uri="{FF2B5EF4-FFF2-40B4-BE49-F238E27FC236}">
                  <a16:creationId xmlns:a16="http://schemas.microsoft.com/office/drawing/2014/main" id="{42D5CEDE-3854-411F-AF86-C791D883C9DC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9;p23">
              <a:extLst>
                <a:ext uri="{FF2B5EF4-FFF2-40B4-BE49-F238E27FC236}">
                  <a16:creationId xmlns:a16="http://schemas.microsoft.com/office/drawing/2014/main" id="{3143D2B1-EE64-4EF4-81A2-2058189B16B7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0;p23">
              <a:extLst>
                <a:ext uri="{FF2B5EF4-FFF2-40B4-BE49-F238E27FC236}">
                  <a16:creationId xmlns:a16="http://schemas.microsoft.com/office/drawing/2014/main" id="{273CC03E-85D5-4D78-AC81-4861F7EB252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1;p23">
              <a:extLst>
                <a:ext uri="{FF2B5EF4-FFF2-40B4-BE49-F238E27FC236}">
                  <a16:creationId xmlns:a16="http://schemas.microsoft.com/office/drawing/2014/main" id="{A4383F80-112F-4426-8E18-F6D12ED9088B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2;p23">
              <a:extLst>
                <a:ext uri="{FF2B5EF4-FFF2-40B4-BE49-F238E27FC236}">
                  <a16:creationId xmlns:a16="http://schemas.microsoft.com/office/drawing/2014/main" id="{FF6C29D7-1D7F-4A8D-A37B-FFF82AA89AB9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;p23">
              <a:extLst>
                <a:ext uri="{FF2B5EF4-FFF2-40B4-BE49-F238E27FC236}">
                  <a16:creationId xmlns:a16="http://schemas.microsoft.com/office/drawing/2014/main" id="{790CD316-CA5C-41A7-93CD-672011CC0724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4;p23">
              <a:extLst>
                <a:ext uri="{FF2B5EF4-FFF2-40B4-BE49-F238E27FC236}">
                  <a16:creationId xmlns:a16="http://schemas.microsoft.com/office/drawing/2014/main" id="{36C41754-36A6-4BDA-861A-03E37442F26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5;p23">
              <a:extLst>
                <a:ext uri="{FF2B5EF4-FFF2-40B4-BE49-F238E27FC236}">
                  <a16:creationId xmlns:a16="http://schemas.microsoft.com/office/drawing/2014/main" id="{A7F759D4-110F-4D29-BDA3-4660DA2DA304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6;p23">
              <a:extLst>
                <a:ext uri="{FF2B5EF4-FFF2-40B4-BE49-F238E27FC236}">
                  <a16:creationId xmlns:a16="http://schemas.microsoft.com/office/drawing/2014/main" id="{BC79B6A9-81C2-4818-B171-E46D2B759EB2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7;p23">
              <a:extLst>
                <a:ext uri="{FF2B5EF4-FFF2-40B4-BE49-F238E27FC236}">
                  <a16:creationId xmlns:a16="http://schemas.microsoft.com/office/drawing/2014/main" id="{7F73817D-A756-4A05-88B9-660C3D842AB5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8;p23">
              <a:extLst>
                <a:ext uri="{FF2B5EF4-FFF2-40B4-BE49-F238E27FC236}">
                  <a16:creationId xmlns:a16="http://schemas.microsoft.com/office/drawing/2014/main" id="{4CA91CC8-F748-4B83-ABE8-EE920213A946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9;p23">
              <a:extLst>
                <a:ext uri="{FF2B5EF4-FFF2-40B4-BE49-F238E27FC236}">
                  <a16:creationId xmlns:a16="http://schemas.microsoft.com/office/drawing/2014/main" id="{EC331AF6-2E8E-4DF9-B4E7-D0DA161FB0E6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;p23">
              <a:extLst>
                <a:ext uri="{FF2B5EF4-FFF2-40B4-BE49-F238E27FC236}">
                  <a16:creationId xmlns:a16="http://schemas.microsoft.com/office/drawing/2014/main" id="{6DB95735-5F17-4196-B1E8-E343A18C7A27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1;p23">
              <a:extLst>
                <a:ext uri="{FF2B5EF4-FFF2-40B4-BE49-F238E27FC236}">
                  <a16:creationId xmlns:a16="http://schemas.microsoft.com/office/drawing/2014/main" id="{AE81B11A-64B1-4C93-B334-D686061ACD24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ECA066-91B3-4EC3-AE13-8BDE6E901A56}"/>
                  </a:ext>
                </a:extLst>
              </p14:cNvPr>
              <p14:cNvContentPartPr/>
              <p14:nvPr/>
            </p14:nvContentPartPr>
            <p14:xfrm>
              <a:off x="-374790" y="233377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ECA066-91B3-4EC3-AE13-8BDE6E901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79110" y="232945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FB8CF1-53C8-4903-9FCC-90217433EBB5}"/>
                  </a:ext>
                </a:extLst>
              </p14:cNvPr>
              <p14:cNvContentPartPr/>
              <p14:nvPr/>
            </p14:nvContentPartPr>
            <p14:xfrm>
              <a:off x="-515550" y="229021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FB8CF1-53C8-4903-9FCC-90217433EB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33190" y="227257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3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70" grpId="0"/>
      <p:bldP spid="14" grpId="0" animBg="1"/>
      <p:bldP spid="15" grpId="0" animBg="1"/>
      <p:bldP spid="16" grpId="0"/>
      <p:bldP spid="17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527408" y="1344477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USAGES:</a:t>
            </a:r>
            <a:endParaRPr dirty="0"/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5403954" y="397650"/>
            <a:ext cx="3066396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PRESENT SIMPLE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3F4DE-87C3-4D3E-B6F1-AED0089F74BB}"/>
              </a:ext>
            </a:extLst>
          </p:cNvPr>
          <p:cNvSpPr txBox="1"/>
          <p:nvPr/>
        </p:nvSpPr>
        <p:spPr>
          <a:xfrm>
            <a:off x="511372" y="26521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2.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Diễn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tả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một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chân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lý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hay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một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sự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thật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hiển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800" i="0" dirty="0" err="1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nhiên</a:t>
            </a:r>
            <a:r>
              <a:rPr lang="en-US" sz="180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27408" y="19254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1. </a:t>
            </a:r>
            <a:r>
              <a:rPr lang="vi-VN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Diễn tả thói quen, sở thích hay hành động được lặp đi lặp lại ở hiện tại.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21BA3-BD54-4E29-B9A9-B7C2E94D21BF}"/>
              </a:ext>
            </a:extLst>
          </p:cNvPr>
          <p:cNvSpPr txBox="1"/>
          <p:nvPr/>
        </p:nvSpPr>
        <p:spPr>
          <a:xfrm>
            <a:off x="521176" y="33788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3. </a:t>
            </a:r>
            <a:r>
              <a:rPr lang="vi-VN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Diễn tả thời gian biểu, lịch trình, chương trình.</a:t>
            </a:r>
            <a:endParaRPr lang="en-US" sz="1800" dirty="0"/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>
            <a:off x="389948" y="86170"/>
            <a:ext cx="1400105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768;p27">
            <a:extLst>
              <a:ext uri="{FF2B5EF4-FFF2-40B4-BE49-F238E27FC236}">
                <a16:creationId xmlns:a16="http://schemas.microsoft.com/office/drawing/2014/main" id="{24DD637A-38F7-4FAF-AE30-2BDC578525CE}"/>
              </a:ext>
            </a:extLst>
          </p:cNvPr>
          <p:cNvSpPr txBox="1">
            <a:spLocks/>
          </p:cNvSpPr>
          <p:nvPr/>
        </p:nvSpPr>
        <p:spPr>
          <a:xfrm>
            <a:off x="5209002" y="4193483"/>
            <a:ext cx="1637398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Examples: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42A7C-1C5C-4437-9441-65321B0165AB}"/>
              </a:ext>
            </a:extLst>
          </p:cNvPr>
          <p:cNvSpPr txBox="1"/>
          <p:nvPr/>
        </p:nvSpPr>
        <p:spPr>
          <a:xfrm>
            <a:off x="5634106" y="1228744"/>
            <a:ext cx="323181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I read books</a:t>
            </a:r>
            <a:r>
              <a:rPr lang="vi-VN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before going to bed</a:t>
            </a:r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He doesn’t go to the cinema very often.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Oil floats on the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 Earth goes around the Sun.</a:t>
            </a:r>
            <a:endParaRPr lang="vi-VN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We study English on Monday.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Scientists discover water on Mars.</a:t>
            </a:r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endParaRPr lang="en-US" sz="1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CFB3E9-E087-4976-8B68-25380E70140B}"/>
              </a:ext>
            </a:extLst>
          </p:cNvPr>
          <p:cNvSpPr txBox="1"/>
          <p:nvPr/>
        </p:nvSpPr>
        <p:spPr>
          <a:xfrm>
            <a:off x="504222" y="40671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4</a:t>
            </a:r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.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 Tiêu đề báo chí</a:t>
            </a:r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2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19" grpId="0"/>
      <p:bldP spid="21" grpId="0"/>
      <p:bldP spid="23" grpId="0"/>
      <p:bldP spid="62" grpId="0" build="p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3605134" y="1279886"/>
            <a:ext cx="5210433" cy="3531957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3047066" y="1279886"/>
            <a:ext cx="558067" cy="3628850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Google Shape;767;p27"/>
          <p:cNvSpPr txBox="1">
            <a:spLocks noGrp="1"/>
          </p:cNvSpPr>
          <p:nvPr>
            <p:ph type="subTitle" idx="1"/>
          </p:nvPr>
        </p:nvSpPr>
        <p:spPr>
          <a:xfrm flipH="1">
            <a:off x="3748579" y="1227810"/>
            <a:ext cx="4998898" cy="3473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vi-VN" sz="1600" b="0" i="0" dirty="0">
                <a:effectLst/>
              </a:rPr>
              <a:t>Adverbs of time: 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now, today, daily, weekly, monthly, </a:t>
            </a:r>
            <a:r>
              <a:rPr lang="vi-VN" sz="2000" b="0" i="0" dirty="0">
                <a:solidFill>
                  <a:schemeClr val="bg2"/>
                </a:solidFill>
                <a:effectLst/>
              </a:rPr>
              <a:t>annually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, </a:t>
            </a:r>
            <a:r>
              <a:rPr lang="vi-VN" b="0" i="0" dirty="0">
                <a:solidFill>
                  <a:schemeClr val="bg2"/>
                </a:solidFill>
                <a:effectLst/>
              </a:rPr>
              <a:t>every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 (day, week, night, Sunday,...)</a:t>
            </a:r>
          </a:p>
          <a:p>
            <a:pPr marL="342900" lvl="0" indent="-342900" algn="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vi-VN" sz="1600" dirty="0"/>
              <a:t>Adverbs of frequency: </a:t>
            </a:r>
            <a:r>
              <a:rPr lang="vi-VN" sz="1600" b="1" dirty="0">
                <a:solidFill>
                  <a:schemeClr val="bg2"/>
                </a:solidFill>
              </a:rPr>
              <a:t>always</a:t>
            </a:r>
            <a:r>
              <a:rPr lang="vi-VN" sz="1600" dirty="0">
                <a:solidFill>
                  <a:schemeClr val="bg2"/>
                </a:solidFill>
              </a:rPr>
              <a:t>, all the time, constantly, frequently, </a:t>
            </a:r>
            <a:r>
              <a:rPr lang="vi-VN" sz="1600" b="1" dirty="0">
                <a:solidFill>
                  <a:schemeClr val="bg2"/>
                </a:solidFill>
              </a:rPr>
              <a:t>usually</a:t>
            </a:r>
            <a:r>
              <a:rPr lang="vi-VN" sz="1600" dirty="0">
                <a:solidFill>
                  <a:schemeClr val="bg2"/>
                </a:solidFill>
              </a:rPr>
              <a:t>, </a:t>
            </a:r>
            <a:r>
              <a:rPr lang="vi-VN" sz="1600" b="1" dirty="0">
                <a:solidFill>
                  <a:schemeClr val="bg2"/>
                </a:solidFill>
              </a:rPr>
              <a:t>often</a:t>
            </a:r>
            <a:r>
              <a:rPr lang="vi-VN" sz="1600" dirty="0">
                <a:solidFill>
                  <a:schemeClr val="bg2"/>
                </a:solidFill>
              </a:rPr>
              <a:t>, </a:t>
            </a:r>
            <a:r>
              <a:rPr lang="vi-VN" b="1" dirty="0">
                <a:solidFill>
                  <a:schemeClr val="bg2"/>
                </a:solidFill>
              </a:rPr>
              <a:t>sometimes</a:t>
            </a:r>
            <a:r>
              <a:rPr lang="vi-VN" sz="1600" dirty="0">
                <a:solidFill>
                  <a:schemeClr val="bg2"/>
                </a:solidFill>
              </a:rPr>
              <a:t>, occassionally, at times, now and then, </a:t>
            </a:r>
            <a:r>
              <a:rPr lang="vi-VN" sz="1600" b="1" dirty="0">
                <a:solidFill>
                  <a:schemeClr val="bg2"/>
                </a:solidFill>
              </a:rPr>
              <a:t>hardly</a:t>
            </a:r>
            <a:r>
              <a:rPr lang="vi-VN" sz="1600" dirty="0">
                <a:solidFill>
                  <a:schemeClr val="bg2"/>
                </a:solidFill>
              </a:rPr>
              <a:t>, barely, rarely, scarcely, </a:t>
            </a:r>
            <a:r>
              <a:rPr lang="vi-VN" dirty="0">
                <a:solidFill>
                  <a:schemeClr val="bg2"/>
                </a:solidFill>
              </a:rPr>
              <a:t>seldom</a:t>
            </a:r>
            <a:r>
              <a:rPr lang="vi-VN" sz="1600" dirty="0">
                <a:solidFill>
                  <a:schemeClr val="bg2"/>
                </a:solidFill>
              </a:rPr>
              <a:t>, </a:t>
            </a:r>
            <a:r>
              <a:rPr lang="vi-VN" sz="1600" b="1" dirty="0">
                <a:solidFill>
                  <a:schemeClr val="bg2"/>
                </a:solidFill>
              </a:rPr>
              <a:t>never</a:t>
            </a:r>
            <a:r>
              <a:rPr lang="vi-VN" sz="1600" dirty="0">
                <a:solidFill>
                  <a:schemeClr val="bg2"/>
                </a:solidFill>
              </a:rPr>
              <a:t> </a:t>
            </a:r>
          </a:p>
          <a:p>
            <a:pPr marL="342900" lvl="0" indent="-342900" algn="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vi-VN" sz="1600" b="0" i="0" dirty="0">
                <a:effectLst/>
              </a:rPr>
              <a:t>Others: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 normally, </a:t>
            </a:r>
            <a:r>
              <a:rPr lang="vi-VN" sz="1600" i="1" dirty="0">
                <a:solidFill>
                  <a:schemeClr val="bg2"/>
                </a:solidFill>
                <a:effectLst/>
              </a:rPr>
              <a:t>generally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, as usual,...</a:t>
            </a:r>
          </a:p>
          <a:p>
            <a:pPr marL="342900" lvl="0" indent="-342900" algn="r">
              <a:buAutoNum type="arabicPeriod"/>
            </a:pPr>
            <a:r>
              <a:rPr lang="vi-VN" sz="1600" dirty="0"/>
              <a:t>Others:</a:t>
            </a:r>
            <a:r>
              <a:rPr lang="vi-VN" sz="1600" dirty="0">
                <a:solidFill>
                  <a:schemeClr val="bg2"/>
                </a:solidFill>
              </a:rPr>
              <a:t> </a:t>
            </a:r>
            <a:r>
              <a:rPr lang="vi-VN" sz="1600" i="1" dirty="0">
                <a:solidFill>
                  <a:schemeClr val="bg2"/>
                </a:solidFill>
              </a:rPr>
              <a:t>Once</a:t>
            </a:r>
            <a:r>
              <a:rPr lang="vi-VN" sz="1600" dirty="0">
                <a:solidFill>
                  <a:schemeClr val="bg2"/>
                </a:solidFill>
              </a:rPr>
              <a:t> 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a week, </a:t>
            </a:r>
            <a:r>
              <a:rPr lang="vi-VN" sz="1600" b="0" i="1" dirty="0">
                <a:solidFill>
                  <a:schemeClr val="bg2"/>
                </a:solidFill>
                <a:effectLst/>
              </a:rPr>
              <a:t>twice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 a month, three </a:t>
            </a:r>
            <a:r>
              <a:rPr lang="vi-VN" sz="2000" b="0" i="0" dirty="0">
                <a:solidFill>
                  <a:schemeClr val="bg2"/>
                </a:solidFill>
                <a:effectLst/>
              </a:rPr>
              <a:t>times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 a year...</a:t>
            </a:r>
          </a:p>
          <a:p>
            <a:pPr marL="342900" lvl="0" indent="-342900" algn="r">
              <a:buAutoNum type="arabicPeriod"/>
            </a:pPr>
            <a:r>
              <a:rPr lang="vi-VN" sz="1600" dirty="0"/>
              <a:t>Others:</a:t>
            </a:r>
            <a:r>
              <a:rPr lang="vi-VN" sz="1600" dirty="0">
                <a:solidFill>
                  <a:schemeClr val="bg2"/>
                </a:solidFill>
              </a:rPr>
              <a:t> Once </a:t>
            </a:r>
            <a:r>
              <a:rPr lang="vi-VN" b="0" i="0" dirty="0">
                <a:solidFill>
                  <a:schemeClr val="bg2"/>
                </a:solidFill>
                <a:effectLst/>
              </a:rPr>
              <a:t>every</a:t>
            </a:r>
            <a:r>
              <a:rPr lang="vi-VN" sz="1600" b="0" i="0" dirty="0">
                <a:solidFill>
                  <a:schemeClr val="bg2"/>
                </a:solidFill>
                <a:effectLst/>
              </a:rPr>
              <a:t> two years, once every four hours,... </a:t>
            </a:r>
          </a:p>
          <a:p>
            <a:pPr marL="342900" lvl="0" indent="-342900" algn="r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vi-VN" sz="1600" b="0" i="0" dirty="0">
              <a:solidFill>
                <a:schemeClr val="bg2"/>
              </a:solidFill>
              <a:effectLst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449780" y="1277025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SIGNALS:</a:t>
            </a:r>
            <a:endParaRPr lang="en-US" dirty="0"/>
          </a:p>
        </p:txBody>
      </p:sp>
      <p:sp>
        <p:nvSpPr>
          <p:cNvPr id="14" name="Google Shape;769;p27">
            <a:extLst>
              <a:ext uri="{FF2B5EF4-FFF2-40B4-BE49-F238E27FC236}">
                <a16:creationId xmlns:a16="http://schemas.microsoft.com/office/drawing/2014/main" id="{B2539AC7-CD8A-44BD-B7F6-1F727C64CEAB}"/>
              </a:ext>
            </a:extLst>
          </p:cNvPr>
          <p:cNvSpPr txBox="1">
            <a:spLocks/>
          </p:cNvSpPr>
          <p:nvPr/>
        </p:nvSpPr>
        <p:spPr>
          <a:xfrm>
            <a:off x="5637054" y="429098"/>
            <a:ext cx="306639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dirty="0"/>
              <a:t>PRESENT SIMPLE</a:t>
            </a:r>
          </a:p>
        </p:txBody>
      </p:sp>
      <p:pic>
        <p:nvPicPr>
          <p:cNvPr id="58" name="Picture 8" descr="People celebrating holi festival in hand drawn style Free Vector">
            <a:extLst>
              <a:ext uri="{FF2B5EF4-FFF2-40B4-BE49-F238E27FC236}">
                <a16:creationId xmlns:a16="http://schemas.microsoft.com/office/drawing/2014/main" id="{92594258-A94B-48FC-92EA-84D384FF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5" y="2571750"/>
            <a:ext cx="2039600" cy="18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" grpId="0" uiExpand="1" build="p"/>
      <p:bldP spid="73" grpId="0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1190</Words>
  <Application>Microsoft Office PowerPoint</Application>
  <PresentationFormat>On-screen Show (16:9)</PresentationFormat>
  <Paragraphs>198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Bahnschrift</vt:lpstr>
      <vt:lpstr>Bahnschrift Condensed</vt:lpstr>
      <vt:lpstr>Bahnschrift SemiLight SemiConde</vt:lpstr>
      <vt:lpstr>Barlow</vt:lpstr>
      <vt:lpstr>Barlow Semi Condensed</vt:lpstr>
      <vt:lpstr>Barlow Semi Condensed ExtraBold</vt:lpstr>
      <vt:lpstr>Barlow Semi Condensed Light</vt:lpstr>
      <vt:lpstr>Calibri</vt:lpstr>
      <vt:lpstr>Constantia</vt:lpstr>
      <vt:lpstr>Denk One</vt:lpstr>
      <vt:lpstr>Fira Sans Extra Condensed</vt:lpstr>
      <vt:lpstr>Montserrat</vt:lpstr>
      <vt:lpstr>Segoe UI Historic</vt:lpstr>
      <vt:lpstr>Language School Newsletter By Slidesgo</vt:lpstr>
      <vt:lpstr>HELLO!  HAVE A GOOD DAY!</vt:lpstr>
      <vt:lpstr>LET’S WATCH A CLIP</vt:lpstr>
      <vt:lpstr>TENSES</vt:lpstr>
      <vt:lpstr>How many tenses in English?</vt:lpstr>
      <vt:lpstr>PowerPoint Presentation</vt:lpstr>
      <vt:lpstr>PRESENT SIMPLE</vt:lpstr>
      <vt:lpstr>PRESENT SIMPLE</vt:lpstr>
      <vt:lpstr>PRESENT SIMPLE</vt:lpstr>
      <vt:lpstr>PowerPoint Presentation</vt:lpstr>
      <vt:lpstr>PowerPoint Presentation</vt:lpstr>
      <vt:lpstr>PRESENT PROGRESSIVE</vt:lpstr>
      <vt:lpstr>PRESENT PROGRESSIVE</vt:lpstr>
      <vt:lpstr>PRESENT PROGRESSIVE</vt:lpstr>
      <vt:lpstr>PRESENT SIMPLE or PRESENT PROGRESSIVE?</vt:lpstr>
      <vt:lpstr>PowerPoint Presentation</vt:lpstr>
      <vt:lpstr>PRESENT PERFECT</vt:lpstr>
      <vt:lpstr>PowerPoint Presentation</vt:lpstr>
      <vt:lpstr>PRESENT PERFECT</vt:lpstr>
      <vt:lpstr>Since or For?</vt:lpstr>
      <vt:lpstr>Since two hours ago  since last year  for two years now  for tw hours every day</vt:lpstr>
      <vt:lpstr>PRESENT PERFECT ... since ... PAST SIMPLE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FOREIGN LANGUAGES</dc:title>
  <dc:creator>Ly Giao Nguyen Tran</dc:creator>
  <cp:lastModifiedBy>Ly Giao Nguyen Tran</cp:lastModifiedBy>
  <cp:revision>115</cp:revision>
  <dcterms:modified xsi:type="dcterms:W3CDTF">2021-09-21T02:21:30Z</dcterms:modified>
</cp:coreProperties>
</file>